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8" roundtripDataSignature="AMtx7mgeLFlG6UVpuRfZItQdH8TInyK1J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customschemas.google.com/relationships/presentationmetadata" Target="metadata"/><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3" name="Google Shape;73;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2" name="Google Shape;262;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0" name="Google Shape;270;p1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a:p>
            <a:pPr indent="0" lvl="0" marL="0" rtl="0" algn="l">
              <a:lnSpc>
                <a:spcPct val="115000"/>
              </a:lnSpc>
              <a:spcBef>
                <a:spcPts val="1200"/>
              </a:spcBef>
              <a:spcAft>
                <a:spcPts val="0"/>
              </a:spcAft>
              <a:buSzPts val="1400"/>
              <a:buNone/>
            </a:pPr>
            <a:r>
              <a:rPr lang="en-US"/>
              <a:t>Climate change is caused by us, humans.</a:t>
            </a:r>
            <a:endParaRPr/>
          </a:p>
          <a:p>
            <a:pPr indent="-247650" lvl="0" marL="457200" rtl="0" algn="l">
              <a:lnSpc>
                <a:spcPct val="115000"/>
              </a:lnSpc>
              <a:spcBef>
                <a:spcPts val="1200"/>
              </a:spcBef>
              <a:spcAft>
                <a:spcPts val="0"/>
              </a:spcAft>
              <a:buClr>
                <a:srgbClr val="000000"/>
              </a:buClr>
              <a:buSzPts val="1700"/>
              <a:buFont typeface="Arial"/>
              <a:buChar char="●"/>
            </a:pPr>
            <a:r>
              <a:rPr lang="en-US"/>
              <a:t>Burning fossil fuels - oil, coal and gas - We use these to power factories, buildings and transportation. When burnt they release carbon dioxide into the atmosphere, which trap heat from the sun and warm up the Earth. This is called the greenhouse effect.</a:t>
            </a:r>
            <a:endParaRPr/>
          </a:p>
          <a:p>
            <a:pPr indent="-247650" lvl="0" marL="457200" rtl="0" algn="l">
              <a:lnSpc>
                <a:spcPct val="115000"/>
              </a:lnSpc>
              <a:spcBef>
                <a:spcPts val="0"/>
              </a:spcBef>
              <a:spcAft>
                <a:spcPts val="0"/>
              </a:spcAft>
              <a:buClr>
                <a:srgbClr val="000000"/>
              </a:buClr>
              <a:buSzPts val="1700"/>
              <a:buFont typeface="Arial"/>
              <a:buChar char="●"/>
            </a:pPr>
            <a:r>
              <a:rPr lang="en-US"/>
              <a:t>Waste - The way we get rid of our waste adds to these harmful emissions. Even food waste creates another greenhouse gas called methane when it rots.</a:t>
            </a:r>
            <a:endParaRPr/>
          </a:p>
          <a:p>
            <a:pPr indent="-247650" lvl="0" marL="457200" rtl="0" algn="l">
              <a:lnSpc>
                <a:spcPct val="115000"/>
              </a:lnSpc>
              <a:spcBef>
                <a:spcPts val="0"/>
              </a:spcBef>
              <a:spcAft>
                <a:spcPts val="0"/>
              </a:spcAft>
              <a:buClr>
                <a:srgbClr val="000000"/>
              </a:buClr>
              <a:buSzPts val="1700"/>
              <a:buFont typeface="Arial"/>
              <a:buChar char="●"/>
            </a:pPr>
            <a:r>
              <a:rPr lang="en-US"/>
              <a:t>Deforestation and urbanization - Urbanisation is when more people start living in cities, and deforestation is when a forest or tree-covered area is turned into something else. Trees help us by absorbing carbon dioxide - but they release it back into the air again when they are cut down.</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8" name="Google Shape;288;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1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9" name="Google Shape;299;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1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0" name="Google Shape;310;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7" name="Google Shape;317;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1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0" name="Google Shape;330;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1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0" name="Google Shape;340;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1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5" name="Google Shape;355;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1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2" name="Google Shape;372;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0" name="Google Shape;80;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p2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7" name="Google Shape;407;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p2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15" name="Google Shape;415;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23" name="Google Shape;423;p2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1" lang="en-US" sz="1400">
                <a:latin typeface="Arial"/>
                <a:ea typeface="Arial"/>
                <a:cs typeface="Arial"/>
                <a:sym typeface="Arial"/>
              </a:rPr>
              <a:t>Plastic brands audit at Wonnapa beach in Chonburi</a:t>
            </a:r>
            <a:endParaRPr/>
          </a:p>
          <a:p>
            <a:pPr indent="0" lvl="0" marL="0" rtl="0" algn="l">
              <a:lnSpc>
                <a:spcPct val="100000"/>
              </a:lnSpc>
              <a:spcBef>
                <a:spcPts val="0"/>
              </a:spcBef>
              <a:spcAft>
                <a:spcPts val="0"/>
              </a:spcAft>
              <a:buSzPts val="1400"/>
              <a:buNone/>
            </a:pPr>
            <a:r>
              <a:rPr b="0" i="1" lang="en-US" sz="1400">
                <a:latin typeface="Arial"/>
                <a:ea typeface="Arial"/>
                <a:cs typeface="Arial"/>
                <a:sym typeface="Arial"/>
              </a:rPr>
              <a:t>Save the Arctic lego scene in Paris</a:t>
            </a:r>
            <a:endParaRPr/>
          </a:p>
          <a:p>
            <a:pPr indent="0" lvl="0" marL="0" rtl="0" algn="l">
              <a:lnSpc>
                <a:spcPct val="100000"/>
              </a:lnSpc>
              <a:spcBef>
                <a:spcPts val="0"/>
              </a:spcBef>
              <a:spcAft>
                <a:spcPts val="0"/>
              </a:spcAft>
              <a:buSzPts val="1400"/>
              <a:buNone/>
            </a:pPr>
            <a:r>
              <a:rPr b="0" i="1" lang="en-US" sz="1400">
                <a:latin typeface="Arial"/>
                <a:ea typeface="Arial"/>
                <a:cs typeface="Arial"/>
                <a:sym typeface="Arial"/>
              </a:rPr>
              <a:t>Save the forest light installation </a:t>
            </a:r>
            <a:endParaRPr/>
          </a:p>
          <a:p>
            <a:pPr indent="0" lvl="0" marL="0" rtl="0" algn="l">
              <a:lnSpc>
                <a:spcPct val="100000"/>
              </a:lnSpc>
              <a:spcBef>
                <a:spcPts val="0"/>
              </a:spcBef>
              <a:spcAft>
                <a:spcPts val="0"/>
              </a:spcAft>
              <a:buSzPts val="1400"/>
              <a:buNone/>
            </a:pPr>
            <a:r>
              <a:rPr b="0" i="1" lang="en-US" sz="1400">
                <a:latin typeface="Arial"/>
                <a:ea typeface="Arial"/>
                <a:cs typeface="Arial"/>
                <a:sym typeface="Arial"/>
              </a:rPr>
              <a:t>Save the Arctic Ice installation</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 name="Shape 440"/>
        <p:cNvGrpSpPr/>
        <p:nvPr/>
      </p:nvGrpSpPr>
      <p:grpSpPr>
        <a:xfrm>
          <a:off x="0" y="0"/>
          <a:ext cx="0" cy="0"/>
          <a:chOff x="0" y="0"/>
          <a:chExt cx="0" cy="0"/>
        </a:xfrm>
      </p:grpSpPr>
      <p:sp>
        <p:nvSpPr>
          <p:cNvPr id="441" name="Google Shape;441;p2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2" name="Google Shape;442;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1" name="Google Shape;91;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0" name="Google Shape;100;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8" name="Google Shape;118;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7" name="Google Shape;147;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6" name="Google Shape;176;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2" name="Google Shape;192;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27" name="Google Shape;227;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5.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5.png"/><Relationship Id="rId4" Type="http://schemas.openxmlformats.org/officeDocument/2006/relationships/image" Target="../media/image3.png"/><Relationship Id="rId5"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9" name="Shape 9"/>
        <p:cNvGrpSpPr/>
        <p:nvPr/>
      </p:nvGrpSpPr>
      <p:grpSpPr>
        <a:xfrm>
          <a:off x="0" y="0"/>
          <a:ext cx="0" cy="0"/>
          <a:chOff x="0" y="0"/>
          <a:chExt cx="0" cy="0"/>
        </a:xfrm>
      </p:grpSpPr>
      <p:sp>
        <p:nvSpPr>
          <p:cNvPr id="10" name="Google Shape;10;p25"/>
          <p:cNvSpPr txBox="1"/>
          <p:nvPr>
            <p:ph type="title"/>
          </p:nvPr>
        </p:nvSpPr>
        <p:spPr>
          <a:xfrm>
            <a:off x="1524000" y="1122362"/>
            <a:ext cx="9144000" cy="2387601"/>
          </a:xfrm>
          <a:prstGeom prst="rect">
            <a:avLst/>
          </a:prstGeom>
          <a:noFill/>
          <a:ln>
            <a:noFill/>
          </a:ln>
        </p:spPr>
        <p:txBody>
          <a:bodyPr anchorCtr="0" anchor="b" bIns="45700" lIns="45700" spcFirstLastPara="1" rIns="45700" wrap="square" tIns="45700">
            <a:normAutofit/>
          </a:bodyPr>
          <a:lstStyle>
            <a:lvl1pPr lvl="0" algn="ctr">
              <a:lnSpc>
                <a:spcPct val="90000"/>
              </a:lnSpc>
              <a:spcBef>
                <a:spcPts val="0"/>
              </a:spcBef>
              <a:spcAft>
                <a:spcPts val="0"/>
              </a:spcAft>
              <a:buClr>
                <a:srgbClr val="000000"/>
              </a:buClr>
              <a:buSzPts val="6000"/>
              <a:buFont typeface="Calibri"/>
              <a:buNone/>
              <a:defRPr>
                <a:latin typeface="Calibri"/>
                <a:ea typeface="Calibri"/>
                <a:cs typeface="Calibri"/>
                <a:sym typeface="Calibri"/>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11" name="Google Shape;11;p25"/>
          <p:cNvSpPr txBox="1"/>
          <p:nvPr>
            <p:ph idx="1" type="body"/>
          </p:nvPr>
        </p:nvSpPr>
        <p:spPr>
          <a:xfrm>
            <a:off x="1524000" y="3602037"/>
            <a:ext cx="9144000" cy="1655766"/>
          </a:xfrm>
          <a:prstGeom prst="rect">
            <a:avLst/>
          </a:prstGeom>
          <a:noFill/>
          <a:ln>
            <a:noFill/>
          </a:ln>
        </p:spPr>
        <p:txBody>
          <a:bodyPr anchorCtr="0" anchor="t" bIns="45700" lIns="45700" spcFirstLastPara="1" rIns="45700" wrap="square" tIns="45700">
            <a:normAutofit/>
          </a:bodyPr>
          <a:lstStyle>
            <a:lvl1pPr indent="-228600" lvl="0" marL="457200" algn="ctr">
              <a:lnSpc>
                <a:spcPct val="90000"/>
              </a:lnSpc>
              <a:spcBef>
                <a:spcPts val="1000"/>
              </a:spcBef>
              <a:spcAft>
                <a:spcPts val="0"/>
              </a:spcAft>
              <a:buClr>
                <a:srgbClr val="000000"/>
              </a:buClr>
              <a:buSzPts val="2400"/>
              <a:buFont typeface="Calibri"/>
              <a:buNone/>
              <a:defRPr>
                <a:solidFill>
                  <a:srgbClr val="000000"/>
                </a:solidFill>
              </a:defRPr>
            </a:lvl1pPr>
            <a:lvl2pPr indent="-228600" lvl="1" marL="914400" algn="ctr">
              <a:lnSpc>
                <a:spcPct val="90000"/>
              </a:lnSpc>
              <a:spcBef>
                <a:spcPts val="1000"/>
              </a:spcBef>
              <a:spcAft>
                <a:spcPts val="0"/>
              </a:spcAft>
              <a:buClr>
                <a:srgbClr val="000000"/>
              </a:buClr>
              <a:buSzPts val="2400"/>
              <a:buFont typeface="Calibri"/>
              <a:buNone/>
              <a:defRPr>
                <a:solidFill>
                  <a:srgbClr val="000000"/>
                </a:solidFill>
              </a:defRPr>
            </a:lvl2pPr>
            <a:lvl3pPr indent="-228600" lvl="2" marL="1371600" algn="ctr">
              <a:lnSpc>
                <a:spcPct val="90000"/>
              </a:lnSpc>
              <a:spcBef>
                <a:spcPts val="1000"/>
              </a:spcBef>
              <a:spcAft>
                <a:spcPts val="0"/>
              </a:spcAft>
              <a:buClr>
                <a:srgbClr val="000000"/>
              </a:buClr>
              <a:buSzPts val="2400"/>
              <a:buFont typeface="Calibri"/>
              <a:buNone/>
              <a:defRPr>
                <a:solidFill>
                  <a:srgbClr val="000000"/>
                </a:solidFill>
              </a:defRPr>
            </a:lvl3pPr>
            <a:lvl4pPr indent="-228600" lvl="3" marL="1828800" algn="ctr">
              <a:lnSpc>
                <a:spcPct val="90000"/>
              </a:lnSpc>
              <a:spcBef>
                <a:spcPts val="1000"/>
              </a:spcBef>
              <a:spcAft>
                <a:spcPts val="0"/>
              </a:spcAft>
              <a:buClr>
                <a:srgbClr val="000000"/>
              </a:buClr>
              <a:buSzPts val="2400"/>
              <a:buFont typeface="Calibri"/>
              <a:buNone/>
              <a:defRPr>
                <a:solidFill>
                  <a:srgbClr val="000000"/>
                </a:solidFill>
              </a:defRPr>
            </a:lvl4pPr>
            <a:lvl5pPr indent="-228600" lvl="4" marL="2286000" algn="ctr">
              <a:lnSpc>
                <a:spcPct val="90000"/>
              </a:lnSpc>
              <a:spcBef>
                <a:spcPts val="1000"/>
              </a:spcBef>
              <a:spcAft>
                <a:spcPts val="0"/>
              </a:spcAft>
              <a:buClr>
                <a:srgbClr val="000000"/>
              </a:buClr>
              <a:buSzPts val="2400"/>
              <a:buFont typeface="Calibri"/>
              <a:buNone/>
              <a:defRPr>
                <a:solidFill>
                  <a:srgbClr val="000000"/>
                </a:solidFill>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12" name="Google Shape;12;p25"/>
          <p:cNvSpPr txBox="1"/>
          <p:nvPr>
            <p:ph idx="12" type="sldNum"/>
          </p:nvPr>
        </p:nvSpPr>
        <p:spPr>
          <a:xfrm>
            <a:off x="11095181" y="6404294"/>
            <a:ext cx="258620" cy="269237"/>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_WITH_CAPTION_TEXT" type="objTx">
  <p:cSld name="OBJECT_WITH_CAPTION_TEXT">
    <p:spTree>
      <p:nvGrpSpPr>
        <p:cNvPr id="51" name="Shape 51"/>
        <p:cNvGrpSpPr/>
        <p:nvPr/>
      </p:nvGrpSpPr>
      <p:grpSpPr>
        <a:xfrm>
          <a:off x="0" y="0"/>
          <a:ext cx="0" cy="0"/>
          <a:chOff x="0" y="0"/>
          <a:chExt cx="0" cy="0"/>
        </a:xfrm>
      </p:grpSpPr>
      <p:sp>
        <p:nvSpPr>
          <p:cNvPr id="52" name="Google Shape;52;p34"/>
          <p:cNvSpPr txBox="1"/>
          <p:nvPr>
            <p:ph type="title"/>
          </p:nvPr>
        </p:nvSpPr>
        <p:spPr>
          <a:xfrm>
            <a:off x="839787" y="457200"/>
            <a:ext cx="3932240" cy="1600200"/>
          </a:xfrm>
          <a:prstGeom prst="rect">
            <a:avLst/>
          </a:prstGeom>
          <a:noFill/>
          <a:ln>
            <a:noFill/>
          </a:ln>
        </p:spPr>
        <p:txBody>
          <a:bodyPr anchorCtr="0" anchor="b" bIns="45675" lIns="45675" spcFirstLastPara="1" rIns="45675" wrap="square" tIns="45675">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53" name="Google Shape;53;p34"/>
          <p:cNvSpPr txBox="1"/>
          <p:nvPr>
            <p:ph idx="1" type="body"/>
          </p:nvPr>
        </p:nvSpPr>
        <p:spPr>
          <a:xfrm>
            <a:off x="5183187" y="987425"/>
            <a:ext cx="6172204" cy="4873625"/>
          </a:xfrm>
          <a:prstGeom prst="rect">
            <a:avLst/>
          </a:prstGeom>
          <a:noFill/>
          <a:ln>
            <a:noFill/>
          </a:ln>
        </p:spPr>
        <p:txBody>
          <a:bodyPr anchorCtr="0" anchor="t" bIns="45675" lIns="45675" spcFirstLastPara="1" rIns="45675" wrap="square" tIns="45675">
            <a:normAutofit/>
          </a:bodyPr>
          <a:lstStyle>
            <a:lvl1pPr indent="-431800" lvl="0" marL="457200" algn="l">
              <a:lnSpc>
                <a:spcPct val="90000"/>
              </a:lnSpc>
              <a:spcBef>
                <a:spcPts val="1000"/>
              </a:spcBef>
              <a:spcAft>
                <a:spcPts val="0"/>
              </a:spcAft>
              <a:buClr>
                <a:srgbClr val="000000"/>
              </a:buClr>
              <a:buSzPts val="3200"/>
              <a:buFont typeface="Arial"/>
              <a:buChar char="•"/>
              <a:defRPr sz="3200">
                <a:solidFill>
                  <a:srgbClr val="000000"/>
                </a:solidFill>
              </a:defRPr>
            </a:lvl1pPr>
            <a:lvl2pPr indent="-431800" lvl="1" marL="914400" algn="l">
              <a:lnSpc>
                <a:spcPct val="90000"/>
              </a:lnSpc>
              <a:spcBef>
                <a:spcPts val="1000"/>
              </a:spcBef>
              <a:spcAft>
                <a:spcPts val="0"/>
              </a:spcAft>
              <a:buClr>
                <a:srgbClr val="000000"/>
              </a:buClr>
              <a:buSzPts val="3200"/>
              <a:buFont typeface="Arial"/>
              <a:buChar char="•"/>
              <a:defRPr sz="3200">
                <a:solidFill>
                  <a:srgbClr val="000000"/>
                </a:solidFill>
              </a:defRPr>
            </a:lvl2pPr>
            <a:lvl3pPr indent="-431800" lvl="2" marL="1371600" algn="l">
              <a:lnSpc>
                <a:spcPct val="90000"/>
              </a:lnSpc>
              <a:spcBef>
                <a:spcPts val="1000"/>
              </a:spcBef>
              <a:spcAft>
                <a:spcPts val="0"/>
              </a:spcAft>
              <a:buClr>
                <a:srgbClr val="000000"/>
              </a:buClr>
              <a:buSzPts val="3200"/>
              <a:buFont typeface="Arial"/>
              <a:buChar char="•"/>
              <a:defRPr sz="3200">
                <a:solidFill>
                  <a:srgbClr val="000000"/>
                </a:solidFill>
              </a:defRPr>
            </a:lvl3pPr>
            <a:lvl4pPr indent="-431800" lvl="3" marL="1828800" algn="l">
              <a:lnSpc>
                <a:spcPct val="90000"/>
              </a:lnSpc>
              <a:spcBef>
                <a:spcPts val="1000"/>
              </a:spcBef>
              <a:spcAft>
                <a:spcPts val="0"/>
              </a:spcAft>
              <a:buClr>
                <a:srgbClr val="000000"/>
              </a:buClr>
              <a:buSzPts val="3200"/>
              <a:buFont typeface="Arial"/>
              <a:buChar char="•"/>
              <a:defRPr sz="3200">
                <a:solidFill>
                  <a:srgbClr val="000000"/>
                </a:solidFill>
              </a:defRPr>
            </a:lvl4pPr>
            <a:lvl5pPr indent="-431800" lvl="4" marL="2286000" algn="l">
              <a:lnSpc>
                <a:spcPct val="90000"/>
              </a:lnSpc>
              <a:spcBef>
                <a:spcPts val="1000"/>
              </a:spcBef>
              <a:spcAft>
                <a:spcPts val="0"/>
              </a:spcAft>
              <a:buClr>
                <a:srgbClr val="000000"/>
              </a:buClr>
              <a:buSzPts val="3200"/>
              <a:buFont typeface="Arial"/>
              <a:buChar char="•"/>
              <a:defRPr sz="3200">
                <a:solidFill>
                  <a:srgbClr val="000000"/>
                </a:solidFill>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54" name="Google Shape;54;p34"/>
          <p:cNvSpPr txBox="1"/>
          <p:nvPr>
            <p:ph idx="2" type="body"/>
          </p:nvPr>
        </p:nvSpPr>
        <p:spPr>
          <a:xfrm>
            <a:off x="839787" y="2057400"/>
            <a:ext cx="3932238" cy="3811588"/>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888888"/>
              </a:buClr>
              <a:buSzPts val="1800"/>
              <a:buNone/>
              <a:defRPr/>
            </a:lvl1pPr>
            <a:lvl2pPr indent="-228600" lvl="1" marL="914400" algn="l">
              <a:lnSpc>
                <a:spcPct val="90000"/>
              </a:lnSpc>
              <a:spcBef>
                <a:spcPts val="1000"/>
              </a:spcBef>
              <a:spcAft>
                <a:spcPts val="0"/>
              </a:spcAft>
              <a:buClr>
                <a:srgbClr val="888888"/>
              </a:buClr>
              <a:buSzPts val="1800"/>
              <a:buNone/>
              <a:defRPr/>
            </a:lvl2pPr>
            <a:lvl3pPr indent="-228600" lvl="2" marL="1371600" algn="l">
              <a:lnSpc>
                <a:spcPct val="90000"/>
              </a:lnSpc>
              <a:spcBef>
                <a:spcPts val="1000"/>
              </a:spcBef>
              <a:spcAft>
                <a:spcPts val="0"/>
              </a:spcAft>
              <a:buClr>
                <a:srgbClr val="888888"/>
              </a:buClr>
              <a:buSzPts val="1800"/>
              <a:buNone/>
              <a:defRPr/>
            </a:lvl3pPr>
            <a:lvl4pPr indent="-228600" lvl="3" marL="1828800" algn="l">
              <a:lnSpc>
                <a:spcPct val="90000"/>
              </a:lnSpc>
              <a:spcBef>
                <a:spcPts val="1000"/>
              </a:spcBef>
              <a:spcAft>
                <a:spcPts val="0"/>
              </a:spcAft>
              <a:buClr>
                <a:srgbClr val="888888"/>
              </a:buClr>
              <a:buSzPts val="1800"/>
              <a:buNone/>
              <a:defRPr/>
            </a:lvl4pPr>
            <a:lvl5pPr indent="-228600" lvl="4" marL="2286000" algn="l">
              <a:lnSpc>
                <a:spcPct val="90000"/>
              </a:lnSpc>
              <a:spcBef>
                <a:spcPts val="1000"/>
              </a:spcBef>
              <a:spcAft>
                <a:spcPts val="0"/>
              </a:spcAft>
              <a:buClr>
                <a:srgbClr val="888888"/>
              </a:buClr>
              <a:buSzPts val="1800"/>
              <a:buNone/>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55" name="Google Shape;55;p34"/>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_WITH_CAPTION_TEXT" type="picTx">
  <p:cSld name="PICTURE_WITH_CAPTION_TEXT">
    <p:spTree>
      <p:nvGrpSpPr>
        <p:cNvPr id="56" name="Shape 56"/>
        <p:cNvGrpSpPr/>
        <p:nvPr/>
      </p:nvGrpSpPr>
      <p:grpSpPr>
        <a:xfrm>
          <a:off x="0" y="0"/>
          <a:ext cx="0" cy="0"/>
          <a:chOff x="0" y="0"/>
          <a:chExt cx="0" cy="0"/>
        </a:xfrm>
      </p:grpSpPr>
      <p:sp>
        <p:nvSpPr>
          <p:cNvPr id="57" name="Google Shape;57;p35"/>
          <p:cNvSpPr txBox="1"/>
          <p:nvPr>
            <p:ph type="title"/>
          </p:nvPr>
        </p:nvSpPr>
        <p:spPr>
          <a:xfrm>
            <a:off x="839787" y="457200"/>
            <a:ext cx="3932240" cy="1600200"/>
          </a:xfrm>
          <a:prstGeom prst="rect">
            <a:avLst/>
          </a:prstGeom>
          <a:noFill/>
          <a:ln>
            <a:noFill/>
          </a:ln>
        </p:spPr>
        <p:txBody>
          <a:bodyPr anchorCtr="0" anchor="b" bIns="45675" lIns="45675" spcFirstLastPara="1" rIns="45675" wrap="square" tIns="45675">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58" name="Google Shape;58;p35"/>
          <p:cNvSpPr/>
          <p:nvPr>
            <p:ph idx="2" type="pic"/>
          </p:nvPr>
        </p:nvSpPr>
        <p:spPr>
          <a:xfrm>
            <a:off x="5183187" y="987425"/>
            <a:ext cx="6172204" cy="487362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1pPr>
            <a:lvl2pPr lvl="1"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2pPr>
            <a:lvl3pPr lvl="2"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3pPr>
            <a:lvl4pPr lvl="3"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4pPr>
            <a:lvl5pPr lvl="4"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5pPr>
            <a:lvl6pPr lvl="5" marR="0" rtl="0" algn="l">
              <a:lnSpc>
                <a:spcPct val="90000"/>
              </a:lnSpc>
              <a:spcBef>
                <a:spcPts val="1000"/>
              </a:spcBef>
              <a:spcAft>
                <a:spcPts val="0"/>
              </a:spcAft>
              <a:buClr>
                <a:srgbClr val="888888"/>
              </a:buClr>
              <a:buSzPts val="2400"/>
              <a:buFont typeface="Calibri"/>
              <a:buChar char="•"/>
              <a:defRPr b="0" i="0" sz="2400" u="none" cap="none" strike="noStrike">
                <a:solidFill>
                  <a:srgbClr val="888888"/>
                </a:solidFill>
                <a:latin typeface="Calibri"/>
                <a:ea typeface="Calibri"/>
                <a:cs typeface="Calibri"/>
                <a:sym typeface="Calibri"/>
              </a:defRPr>
            </a:lvl6pPr>
            <a:lvl7pPr lvl="6" marR="0" rtl="0" algn="l">
              <a:lnSpc>
                <a:spcPct val="90000"/>
              </a:lnSpc>
              <a:spcBef>
                <a:spcPts val="1000"/>
              </a:spcBef>
              <a:spcAft>
                <a:spcPts val="0"/>
              </a:spcAft>
              <a:buClr>
                <a:srgbClr val="888888"/>
              </a:buClr>
              <a:buSzPts val="2400"/>
              <a:buFont typeface="Calibri"/>
              <a:buChar char="•"/>
              <a:defRPr b="0" i="0" sz="2400" u="none" cap="none" strike="noStrike">
                <a:solidFill>
                  <a:srgbClr val="888888"/>
                </a:solidFill>
                <a:latin typeface="Calibri"/>
                <a:ea typeface="Calibri"/>
                <a:cs typeface="Calibri"/>
                <a:sym typeface="Calibri"/>
              </a:defRPr>
            </a:lvl7pPr>
            <a:lvl8pPr lvl="7" marR="0" rtl="0" algn="l">
              <a:lnSpc>
                <a:spcPct val="90000"/>
              </a:lnSpc>
              <a:spcBef>
                <a:spcPts val="1000"/>
              </a:spcBef>
              <a:spcAft>
                <a:spcPts val="0"/>
              </a:spcAft>
              <a:buClr>
                <a:srgbClr val="888888"/>
              </a:buClr>
              <a:buSzPts val="2400"/>
              <a:buFont typeface="Calibri"/>
              <a:buChar char="•"/>
              <a:defRPr b="0" i="0" sz="2400" u="none" cap="none" strike="noStrike">
                <a:solidFill>
                  <a:srgbClr val="888888"/>
                </a:solidFill>
                <a:latin typeface="Calibri"/>
                <a:ea typeface="Calibri"/>
                <a:cs typeface="Calibri"/>
                <a:sym typeface="Calibri"/>
              </a:defRPr>
            </a:lvl8pPr>
            <a:lvl9pPr lvl="8" marR="0" rtl="0" algn="l">
              <a:lnSpc>
                <a:spcPct val="90000"/>
              </a:lnSpc>
              <a:spcBef>
                <a:spcPts val="1000"/>
              </a:spcBef>
              <a:spcAft>
                <a:spcPts val="0"/>
              </a:spcAft>
              <a:buClr>
                <a:srgbClr val="888888"/>
              </a:buClr>
              <a:buSzPts val="2400"/>
              <a:buFont typeface="Calibri"/>
              <a:buChar char="•"/>
              <a:defRPr b="0" i="0" sz="2400" u="none" cap="none" strike="noStrike">
                <a:solidFill>
                  <a:srgbClr val="888888"/>
                </a:solidFill>
                <a:latin typeface="Calibri"/>
                <a:ea typeface="Calibri"/>
                <a:cs typeface="Calibri"/>
                <a:sym typeface="Calibri"/>
              </a:defRPr>
            </a:lvl9pPr>
          </a:lstStyle>
          <a:p/>
        </p:txBody>
      </p:sp>
      <p:sp>
        <p:nvSpPr>
          <p:cNvPr id="59" name="Google Shape;59;p35"/>
          <p:cNvSpPr txBox="1"/>
          <p:nvPr>
            <p:ph idx="1" type="body"/>
          </p:nvPr>
        </p:nvSpPr>
        <p:spPr>
          <a:xfrm>
            <a:off x="839787" y="2057400"/>
            <a:ext cx="3932240" cy="3811588"/>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000000"/>
              </a:buClr>
              <a:buSzPts val="1600"/>
              <a:buFont typeface="Calibri"/>
              <a:buNone/>
              <a:defRPr sz="1600">
                <a:solidFill>
                  <a:srgbClr val="000000"/>
                </a:solidFill>
              </a:defRPr>
            </a:lvl1pPr>
            <a:lvl2pPr indent="-228600" lvl="1" marL="914400" algn="l">
              <a:lnSpc>
                <a:spcPct val="90000"/>
              </a:lnSpc>
              <a:spcBef>
                <a:spcPts val="1000"/>
              </a:spcBef>
              <a:spcAft>
                <a:spcPts val="0"/>
              </a:spcAft>
              <a:buClr>
                <a:srgbClr val="000000"/>
              </a:buClr>
              <a:buSzPts val="1600"/>
              <a:buFont typeface="Calibri"/>
              <a:buNone/>
              <a:defRPr sz="1600">
                <a:solidFill>
                  <a:srgbClr val="000000"/>
                </a:solidFill>
              </a:defRPr>
            </a:lvl2pPr>
            <a:lvl3pPr indent="-228600" lvl="2" marL="1371600" algn="l">
              <a:lnSpc>
                <a:spcPct val="90000"/>
              </a:lnSpc>
              <a:spcBef>
                <a:spcPts val="1000"/>
              </a:spcBef>
              <a:spcAft>
                <a:spcPts val="0"/>
              </a:spcAft>
              <a:buClr>
                <a:srgbClr val="000000"/>
              </a:buClr>
              <a:buSzPts val="1600"/>
              <a:buFont typeface="Calibri"/>
              <a:buNone/>
              <a:defRPr sz="1600">
                <a:solidFill>
                  <a:srgbClr val="000000"/>
                </a:solidFill>
              </a:defRPr>
            </a:lvl3pPr>
            <a:lvl4pPr indent="-228600" lvl="3" marL="1828800" algn="l">
              <a:lnSpc>
                <a:spcPct val="90000"/>
              </a:lnSpc>
              <a:spcBef>
                <a:spcPts val="1000"/>
              </a:spcBef>
              <a:spcAft>
                <a:spcPts val="0"/>
              </a:spcAft>
              <a:buClr>
                <a:srgbClr val="000000"/>
              </a:buClr>
              <a:buSzPts val="1600"/>
              <a:buFont typeface="Calibri"/>
              <a:buNone/>
              <a:defRPr sz="1600">
                <a:solidFill>
                  <a:srgbClr val="000000"/>
                </a:solidFill>
              </a:defRPr>
            </a:lvl4pPr>
            <a:lvl5pPr indent="-228600" lvl="4" marL="2286000" algn="l">
              <a:lnSpc>
                <a:spcPct val="90000"/>
              </a:lnSpc>
              <a:spcBef>
                <a:spcPts val="1000"/>
              </a:spcBef>
              <a:spcAft>
                <a:spcPts val="0"/>
              </a:spcAft>
              <a:buClr>
                <a:srgbClr val="000000"/>
              </a:buClr>
              <a:buSzPts val="1600"/>
              <a:buFont typeface="Calibri"/>
              <a:buNone/>
              <a:defRPr sz="1600">
                <a:solidFill>
                  <a:srgbClr val="000000"/>
                </a:solidFill>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60" name="Google Shape;60;p35"/>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_TEXT" type="vertTx">
  <p:cSld name="VERTICAL_TEXT">
    <p:spTree>
      <p:nvGrpSpPr>
        <p:cNvPr id="61" name="Shape 61"/>
        <p:cNvGrpSpPr/>
        <p:nvPr/>
      </p:nvGrpSpPr>
      <p:grpSpPr>
        <a:xfrm>
          <a:off x="0" y="0"/>
          <a:ext cx="0" cy="0"/>
          <a:chOff x="0" y="0"/>
          <a:chExt cx="0" cy="0"/>
        </a:xfrm>
      </p:grpSpPr>
      <p:sp>
        <p:nvSpPr>
          <p:cNvPr id="62" name="Google Shape;62;p36"/>
          <p:cNvSpPr txBox="1"/>
          <p:nvPr>
            <p:ph type="title"/>
          </p:nvPr>
        </p:nvSpPr>
        <p:spPr>
          <a:xfrm>
            <a:off x="838200" y="365125"/>
            <a:ext cx="10515600" cy="1325563"/>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000000"/>
              </a:buClr>
              <a:buSzPts val="4400"/>
              <a:buFont typeface="Calibri"/>
              <a:buNone/>
              <a:defRPr sz="44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63" name="Google Shape;63;p36"/>
          <p:cNvSpPr txBox="1"/>
          <p:nvPr>
            <p:ph idx="1" type="body"/>
          </p:nvPr>
        </p:nvSpPr>
        <p:spPr>
          <a:xfrm rot="5400000">
            <a:off x="3920330" y="-1256506"/>
            <a:ext cx="4351340" cy="10515601"/>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Clr>
                <a:srgbClr val="000000"/>
              </a:buClr>
              <a:buSzPts val="2800"/>
              <a:buFont typeface="Arial"/>
              <a:buChar char="•"/>
              <a:defRPr sz="2800">
                <a:solidFill>
                  <a:srgbClr val="000000"/>
                </a:solidFill>
              </a:defRPr>
            </a:lvl1pPr>
            <a:lvl2pPr indent="-406400" lvl="1" marL="914400" algn="l">
              <a:lnSpc>
                <a:spcPct val="90000"/>
              </a:lnSpc>
              <a:spcBef>
                <a:spcPts val="1000"/>
              </a:spcBef>
              <a:spcAft>
                <a:spcPts val="0"/>
              </a:spcAft>
              <a:buClr>
                <a:srgbClr val="000000"/>
              </a:buClr>
              <a:buSzPts val="2800"/>
              <a:buFont typeface="Arial"/>
              <a:buChar char="•"/>
              <a:defRPr sz="2800">
                <a:solidFill>
                  <a:srgbClr val="000000"/>
                </a:solidFill>
              </a:defRPr>
            </a:lvl2pPr>
            <a:lvl3pPr indent="-406400" lvl="2" marL="1371600" algn="l">
              <a:lnSpc>
                <a:spcPct val="90000"/>
              </a:lnSpc>
              <a:spcBef>
                <a:spcPts val="1000"/>
              </a:spcBef>
              <a:spcAft>
                <a:spcPts val="0"/>
              </a:spcAft>
              <a:buClr>
                <a:srgbClr val="000000"/>
              </a:buClr>
              <a:buSzPts val="2800"/>
              <a:buFont typeface="Arial"/>
              <a:buChar char="•"/>
              <a:defRPr sz="2800">
                <a:solidFill>
                  <a:srgbClr val="000000"/>
                </a:solidFill>
              </a:defRPr>
            </a:lvl3pPr>
            <a:lvl4pPr indent="-406400" lvl="3" marL="1828800" algn="l">
              <a:lnSpc>
                <a:spcPct val="90000"/>
              </a:lnSpc>
              <a:spcBef>
                <a:spcPts val="1000"/>
              </a:spcBef>
              <a:spcAft>
                <a:spcPts val="0"/>
              </a:spcAft>
              <a:buClr>
                <a:srgbClr val="000000"/>
              </a:buClr>
              <a:buSzPts val="2800"/>
              <a:buFont typeface="Arial"/>
              <a:buChar char="•"/>
              <a:defRPr sz="2800">
                <a:solidFill>
                  <a:srgbClr val="000000"/>
                </a:solidFill>
              </a:defRPr>
            </a:lvl4pPr>
            <a:lvl5pPr indent="-406400" lvl="4" marL="2286000" algn="l">
              <a:lnSpc>
                <a:spcPct val="90000"/>
              </a:lnSpc>
              <a:spcBef>
                <a:spcPts val="1000"/>
              </a:spcBef>
              <a:spcAft>
                <a:spcPts val="0"/>
              </a:spcAft>
              <a:buClr>
                <a:srgbClr val="000000"/>
              </a:buClr>
              <a:buSzPts val="2800"/>
              <a:buFont typeface="Arial"/>
              <a:buChar char="•"/>
              <a:defRPr sz="2800">
                <a:solidFill>
                  <a:srgbClr val="000000"/>
                </a:solidFill>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64" name="Google Shape;64;p36"/>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_TITLE_AND_VERTICAL_TEXT" type="vertTitleAndTx">
  <p:cSld name="VERTICAL_TITLE_AND_VERTICAL_TEXT">
    <p:spTree>
      <p:nvGrpSpPr>
        <p:cNvPr id="65" name="Shape 65"/>
        <p:cNvGrpSpPr/>
        <p:nvPr/>
      </p:nvGrpSpPr>
      <p:grpSpPr>
        <a:xfrm>
          <a:off x="0" y="0"/>
          <a:ext cx="0" cy="0"/>
          <a:chOff x="0" y="0"/>
          <a:chExt cx="0" cy="0"/>
        </a:xfrm>
      </p:grpSpPr>
      <p:sp>
        <p:nvSpPr>
          <p:cNvPr id="66" name="Google Shape;66;p37"/>
          <p:cNvSpPr txBox="1"/>
          <p:nvPr>
            <p:ph type="title"/>
          </p:nvPr>
        </p:nvSpPr>
        <p:spPr>
          <a:xfrm rot="5400000">
            <a:off x="7133431" y="1956592"/>
            <a:ext cx="5811842" cy="2628902"/>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000000"/>
              </a:buClr>
              <a:buSzPts val="4400"/>
              <a:buFont typeface="Calibri"/>
              <a:buNone/>
              <a:defRPr sz="44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67" name="Google Shape;67;p37"/>
          <p:cNvSpPr txBox="1"/>
          <p:nvPr>
            <p:ph idx="1" type="body"/>
          </p:nvPr>
        </p:nvSpPr>
        <p:spPr>
          <a:xfrm rot="5400000">
            <a:off x="1799431" y="-596107"/>
            <a:ext cx="5811838" cy="7734301"/>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Clr>
                <a:srgbClr val="000000"/>
              </a:buClr>
              <a:buSzPts val="2800"/>
              <a:buFont typeface="Arial"/>
              <a:buChar char="•"/>
              <a:defRPr sz="2800">
                <a:solidFill>
                  <a:srgbClr val="000000"/>
                </a:solidFill>
              </a:defRPr>
            </a:lvl1pPr>
            <a:lvl2pPr indent="-406400" lvl="1" marL="914400" algn="l">
              <a:lnSpc>
                <a:spcPct val="90000"/>
              </a:lnSpc>
              <a:spcBef>
                <a:spcPts val="1000"/>
              </a:spcBef>
              <a:spcAft>
                <a:spcPts val="0"/>
              </a:spcAft>
              <a:buClr>
                <a:srgbClr val="000000"/>
              </a:buClr>
              <a:buSzPts val="2800"/>
              <a:buFont typeface="Arial"/>
              <a:buChar char="•"/>
              <a:defRPr sz="2800">
                <a:solidFill>
                  <a:srgbClr val="000000"/>
                </a:solidFill>
              </a:defRPr>
            </a:lvl2pPr>
            <a:lvl3pPr indent="-406400" lvl="2" marL="1371600" algn="l">
              <a:lnSpc>
                <a:spcPct val="90000"/>
              </a:lnSpc>
              <a:spcBef>
                <a:spcPts val="1000"/>
              </a:spcBef>
              <a:spcAft>
                <a:spcPts val="0"/>
              </a:spcAft>
              <a:buClr>
                <a:srgbClr val="000000"/>
              </a:buClr>
              <a:buSzPts val="2800"/>
              <a:buFont typeface="Arial"/>
              <a:buChar char="•"/>
              <a:defRPr sz="2800">
                <a:solidFill>
                  <a:srgbClr val="000000"/>
                </a:solidFill>
              </a:defRPr>
            </a:lvl3pPr>
            <a:lvl4pPr indent="-406400" lvl="3" marL="1828800" algn="l">
              <a:lnSpc>
                <a:spcPct val="90000"/>
              </a:lnSpc>
              <a:spcBef>
                <a:spcPts val="1000"/>
              </a:spcBef>
              <a:spcAft>
                <a:spcPts val="0"/>
              </a:spcAft>
              <a:buClr>
                <a:srgbClr val="000000"/>
              </a:buClr>
              <a:buSzPts val="2800"/>
              <a:buFont typeface="Arial"/>
              <a:buChar char="•"/>
              <a:defRPr sz="2800">
                <a:solidFill>
                  <a:srgbClr val="000000"/>
                </a:solidFill>
              </a:defRPr>
            </a:lvl4pPr>
            <a:lvl5pPr indent="-406400" lvl="4" marL="2286000" algn="l">
              <a:lnSpc>
                <a:spcPct val="90000"/>
              </a:lnSpc>
              <a:spcBef>
                <a:spcPts val="1000"/>
              </a:spcBef>
              <a:spcAft>
                <a:spcPts val="0"/>
              </a:spcAft>
              <a:buClr>
                <a:srgbClr val="000000"/>
              </a:buClr>
              <a:buSzPts val="2800"/>
              <a:buFont typeface="Arial"/>
              <a:buChar char="•"/>
              <a:defRPr sz="2800">
                <a:solidFill>
                  <a:srgbClr val="000000"/>
                </a:solidFill>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68" name="Google Shape;68;p37"/>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69" name="Shape 69"/>
        <p:cNvGrpSpPr/>
        <p:nvPr/>
      </p:nvGrpSpPr>
      <p:grpSpPr>
        <a:xfrm>
          <a:off x="0" y="0"/>
          <a:ext cx="0" cy="0"/>
          <a:chOff x="0" y="0"/>
          <a:chExt cx="0" cy="0"/>
        </a:xfrm>
      </p:grpSpPr>
      <p:sp>
        <p:nvSpPr>
          <p:cNvPr id="70" name="Google Shape;70;p38"/>
          <p:cNvSpPr txBox="1"/>
          <p:nvPr>
            <p:ph idx="12" type="sldNum"/>
          </p:nvPr>
        </p:nvSpPr>
        <p:spPr>
          <a:xfrm>
            <a:off x="11095181" y="6404294"/>
            <a:ext cx="258620" cy="269237"/>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type="obj">
  <p:cSld name="OBJECT">
    <p:spTree>
      <p:nvGrpSpPr>
        <p:cNvPr id="13" name="Shape 13"/>
        <p:cNvGrpSpPr/>
        <p:nvPr/>
      </p:nvGrpSpPr>
      <p:grpSpPr>
        <a:xfrm>
          <a:off x="0" y="0"/>
          <a:ext cx="0" cy="0"/>
          <a:chOff x="0" y="0"/>
          <a:chExt cx="0" cy="0"/>
        </a:xfrm>
      </p:grpSpPr>
      <p:pic>
        <p:nvPicPr>
          <p:cNvPr descr="PPT_Background2.jpg" id="14" name="Google Shape;14;p26"/>
          <p:cNvPicPr preferRelativeResize="0"/>
          <p:nvPr/>
        </p:nvPicPr>
        <p:blipFill rotWithShape="1">
          <a:blip r:embed="rId2">
            <a:alphaModFix/>
          </a:blip>
          <a:srcRect b="0" l="0" r="0" t="0"/>
          <a:stretch/>
        </p:blipFill>
        <p:spPr>
          <a:xfrm>
            <a:off x="5880" y="-3313"/>
            <a:ext cx="12186121" cy="6861313"/>
          </a:xfrm>
          <a:prstGeom prst="rect">
            <a:avLst/>
          </a:prstGeom>
          <a:noFill/>
          <a:ln>
            <a:noFill/>
          </a:ln>
        </p:spPr>
      </p:pic>
      <p:pic>
        <p:nvPicPr>
          <p:cNvPr descr="Picture 16" id="15" name="Google Shape;15;p26"/>
          <p:cNvPicPr preferRelativeResize="0"/>
          <p:nvPr/>
        </p:nvPicPr>
        <p:blipFill rotWithShape="1">
          <a:blip r:embed="rId3">
            <a:alphaModFix/>
          </a:blip>
          <a:srcRect b="0" l="0" r="0" t="0"/>
          <a:stretch/>
        </p:blipFill>
        <p:spPr>
          <a:xfrm rot="10800000">
            <a:off x="11943201" y="0"/>
            <a:ext cx="726952" cy="6858000"/>
          </a:xfrm>
          <a:prstGeom prst="rect">
            <a:avLst/>
          </a:prstGeom>
          <a:noFill/>
          <a:ln>
            <a:noFill/>
          </a:ln>
        </p:spPr>
      </p:pic>
      <p:pic>
        <p:nvPicPr>
          <p:cNvPr descr="Picture 18" id="16" name="Google Shape;16;p26"/>
          <p:cNvPicPr preferRelativeResize="0"/>
          <p:nvPr/>
        </p:nvPicPr>
        <p:blipFill rotWithShape="1">
          <a:blip r:embed="rId4">
            <a:alphaModFix/>
          </a:blip>
          <a:srcRect b="0" l="0" r="0" t="0"/>
          <a:stretch/>
        </p:blipFill>
        <p:spPr>
          <a:xfrm>
            <a:off x="-501106" y="0"/>
            <a:ext cx="918973" cy="6858000"/>
          </a:xfrm>
          <a:prstGeom prst="rect">
            <a:avLst/>
          </a:prstGeom>
          <a:noFill/>
          <a:ln>
            <a:noFill/>
          </a:ln>
        </p:spPr>
      </p:pic>
      <p:pic>
        <p:nvPicPr>
          <p:cNvPr descr="Top graphic.png" id="17" name="Google Shape;17;p26"/>
          <p:cNvPicPr preferRelativeResize="0"/>
          <p:nvPr/>
        </p:nvPicPr>
        <p:blipFill rotWithShape="1">
          <a:blip r:embed="rId5">
            <a:alphaModFix/>
          </a:blip>
          <a:srcRect b="0" l="0" r="0" t="0"/>
          <a:stretch/>
        </p:blipFill>
        <p:spPr>
          <a:xfrm>
            <a:off x="-76200" y="-184570"/>
            <a:ext cx="9155973" cy="2068267"/>
          </a:xfrm>
          <a:prstGeom prst="rect">
            <a:avLst/>
          </a:prstGeom>
          <a:noFill/>
          <a:ln>
            <a:noFill/>
          </a:ln>
        </p:spPr>
      </p:pic>
      <p:pic>
        <p:nvPicPr>
          <p:cNvPr descr="GPI MASTER LOGO GREEN CMYK(new).png" id="18" name="Google Shape;18;p26"/>
          <p:cNvPicPr preferRelativeResize="0"/>
          <p:nvPr/>
        </p:nvPicPr>
        <p:blipFill rotWithShape="1">
          <a:blip r:embed="rId6">
            <a:alphaModFix/>
          </a:blip>
          <a:srcRect b="0" l="0" r="0" t="0"/>
          <a:stretch/>
        </p:blipFill>
        <p:spPr>
          <a:xfrm>
            <a:off x="10131169" y="6506942"/>
            <a:ext cx="1711911" cy="266713"/>
          </a:xfrm>
          <a:prstGeom prst="rect">
            <a:avLst/>
          </a:prstGeom>
          <a:noFill/>
          <a:ln>
            <a:noFill/>
          </a:ln>
        </p:spPr>
      </p:pic>
      <p:sp>
        <p:nvSpPr>
          <p:cNvPr id="19" name="Google Shape;19;p26"/>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OBJECT">
  <p:cSld name="1_OBJECT">
    <p:spTree>
      <p:nvGrpSpPr>
        <p:cNvPr id="20" name="Shape 20"/>
        <p:cNvGrpSpPr/>
        <p:nvPr/>
      </p:nvGrpSpPr>
      <p:grpSpPr>
        <a:xfrm>
          <a:off x="0" y="0"/>
          <a:ext cx="0" cy="0"/>
          <a:chOff x="0" y="0"/>
          <a:chExt cx="0" cy="0"/>
        </a:xfrm>
      </p:grpSpPr>
      <p:pic>
        <p:nvPicPr>
          <p:cNvPr descr="PPT_Background2.jpg" id="21" name="Google Shape;21;p27"/>
          <p:cNvPicPr preferRelativeResize="0"/>
          <p:nvPr/>
        </p:nvPicPr>
        <p:blipFill rotWithShape="1">
          <a:blip r:embed="rId2">
            <a:alphaModFix/>
          </a:blip>
          <a:srcRect b="0" l="0" r="0" t="0"/>
          <a:stretch/>
        </p:blipFill>
        <p:spPr>
          <a:xfrm>
            <a:off x="5880" y="-3313"/>
            <a:ext cx="12186121" cy="6861313"/>
          </a:xfrm>
          <a:prstGeom prst="rect">
            <a:avLst/>
          </a:prstGeom>
          <a:noFill/>
          <a:ln>
            <a:noFill/>
          </a:ln>
        </p:spPr>
      </p:pic>
      <p:pic>
        <p:nvPicPr>
          <p:cNvPr descr="Picture 16" id="22" name="Google Shape;22;p27"/>
          <p:cNvPicPr preferRelativeResize="0"/>
          <p:nvPr/>
        </p:nvPicPr>
        <p:blipFill rotWithShape="1">
          <a:blip r:embed="rId3">
            <a:alphaModFix/>
          </a:blip>
          <a:srcRect b="0" l="0" r="0" t="0"/>
          <a:stretch/>
        </p:blipFill>
        <p:spPr>
          <a:xfrm rot="10800000">
            <a:off x="11943201" y="0"/>
            <a:ext cx="726952" cy="6858000"/>
          </a:xfrm>
          <a:prstGeom prst="rect">
            <a:avLst/>
          </a:prstGeom>
          <a:noFill/>
          <a:ln>
            <a:noFill/>
          </a:ln>
        </p:spPr>
      </p:pic>
      <p:pic>
        <p:nvPicPr>
          <p:cNvPr descr="Picture 18" id="23" name="Google Shape;23;p27"/>
          <p:cNvPicPr preferRelativeResize="0"/>
          <p:nvPr/>
        </p:nvPicPr>
        <p:blipFill rotWithShape="1">
          <a:blip r:embed="rId4">
            <a:alphaModFix/>
          </a:blip>
          <a:srcRect b="0" l="0" r="0" t="0"/>
          <a:stretch/>
        </p:blipFill>
        <p:spPr>
          <a:xfrm>
            <a:off x="-501106" y="0"/>
            <a:ext cx="918973" cy="6858000"/>
          </a:xfrm>
          <a:prstGeom prst="rect">
            <a:avLst/>
          </a:prstGeom>
          <a:noFill/>
          <a:ln>
            <a:noFill/>
          </a:ln>
        </p:spPr>
      </p:pic>
      <p:pic>
        <p:nvPicPr>
          <p:cNvPr descr="GPI MASTER LOGO GREEN CMYK(new).png" id="24" name="Google Shape;24;p27"/>
          <p:cNvPicPr preferRelativeResize="0"/>
          <p:nvPr/>
        </p:nvPicPr>
        <p:blipFill rotWithShape="1">
          <a:blip r:embed="rId5">
            <a:alphaModFix/>
          </a:blip>
          <a:srcRect b="0" l="0" r="0" t="0"/>
          <a:stretch/>
        </p:blipFill>
        <p:spPr>
          <a:xfrm>
            <a:off x="10131169" y="6506942"/>
            <a:ext cx="1711911" cy="266713"/>
          </a:xfrm>
          <a:prstGeom prst="rect">
            <a:avLst/>
          </a:prstGeom>
          <a:noFill/>
          <a:ln>
            <a:noFill/>
          </a:ln>
        </p:spPr>
      </p:pic>
      <p:sp>
        <p:nvSpPr>
          <p:cNvPr id="25" name="Google Shape;25;p27"/>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26" name="Shape 26"/>
        <p:cNvGrpSpPr/>
        <p:nvPr/>
      </p:nvGrpSpPr>
      <p:grpSpPr>
        <a:xfrm>
          <a:off x="0" y="0"/>
          <a:ext cx="0" cy="0"/>
          <a:chOff x="0" y="0"/>
          <a:chExt cx="0" cy="0"/>
        </a:xfrm>
      </p:grpSpPr>
      <p:sp>
        <p:nvSpPr>
          <p:cNvPr id="27" name="Google Shape;27;p28"/>
          <p:cNvSpPr txBox="1"/>
          <p:nvPr>
            <p:ph type="title"/>
          </p:nvPr>
        </p:nvSpPr>
        <p:spPr>
          <a:xfrm>
            <a:off x="1524000" y="1122362"/>
            <a:ext cx="9144000" cy="2387601"/>
          </a:xfrm>
          <a:prstGeom prst="rect">
            <a:avLst/>
          </a:prstGeom>
          <a:noFill/>
          <a:ln>
            <a:noFill/>
          </a:ln>
        </p:spPr>
        <p:txBody>
          <a:bodyPr anchorCtr="0" anchor="b" bIns="45675" lIns="45675" spcFirstLastPara="1" rIns="45675" wrap="square" tIns="45675">
            <a:normAutofit/>
          </a:bodyPr>
          <a:lstStyle>
            <a:lvl1pPr lvl="0" algn="ctr">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28" name="Google Shape;28;p28"/>
          <p:cNvSpPr txBox="1"/>
          <p:nvPr>
            <p:ph idx="1" type="body"/>
          </p:nvPr>
        </p:nvSpPr>
        <p:spPr>
          <a:xfrm>
            <a:off x="1524000" y="3602037"/>
            <a:ext cx="9144000" cy="1655766"/>
          </a:xfrm>
          <a:prstGeom prst="rect">
            <a:avLst/>
          </a:prstGeom>
          <a:noFill/>
          <a:ln>
            <a:noFill/>
          </a:ln>
        </p:spPr>
        <p:txBody>
          <a:bodyPr anchorCtr="0" anchor="t" bIns="45675" lIns="45675" spcFirstLastPara="1" rIns="45675" wrap="square" tIns="45675">
            <a:normAutofit/>
          </a:bodyPr>
          <a:lstStyle>
            <a:lvl1pPr indent="-228600" lvl="0" marL="457200" algn="ctr">
              <a:lnSpc>
                <a:spcPct val="90000"/>
              </a:lnSpc>
              <a:spcBef>
                <a:spcPts val="1000"/>
              </a:spcBef>
              <a:spcAft>
                <a:spcPts val="0"/>
              </a:spcAft>
              <a:buClr>
                <a:srgbClr val="000000"/>
              </a:buClr>
              <a:buSzPts val="2400"/>
              <a:buFont typeface="Calibri"/>
              <a:buNone/>
              <a:defRPr>
                <a:solidFill>
                  <a:srgbClr val="000000"/>
                </a:solidFill>
              </a:defRPr>
            </a:lvl1pPr>
            <a:lvl2pPr indent="-228600" lvl="1" marL="914400" algn="ctr">
              <a:lnSpc>
                <a:spcPct val="90000"/>
              </a:lnSpc>
              <a:spcBef>
                <a:spcPts val="1000"/>
              </a:spcBef>
              <a:spcAft>
                <a:spcPts val="0"/>
              </a:spcAft>
              <a:buClr>
                <a:srgbClr val="000000"/>
              </a:buClr>
              <a:buSzPts val="2400"/>
              <a:buFont typeface="Calibri"/>
              <a:buNone/>
              <a:defRPr>
                <a:solidFill>
                  <a:srgbClr val="000000"/>
                </a:solidFill>
              </a:defRPr>
            </a:lvl2pPr>
            <a:lvl3pPr indent="-228600" lvl="2" marL="1371600" algn="ctr">
              <a:lnSpc>
                <a:spcPct val="90000"/>
              </a:lnSpc>
              <a:spcBef>
                <a:spcPts val="1000"/>
              </a:spcBef>
              <a:spcAft>
                <a:spcPts val="0"/>
              </a:spcAft>
              <a:buClr>
                <a:srgbClr val="000000"/>
              </a:buClr>
              <a:buSzPts val="2400"/>
              <a:buFont typeface="Calibri"/>
              <a:buNone/>
              <a:defRPr>
                <a:solidFill>
                  <a:srgbClr val="000000"/>
                </a:solidFill>
              </a:defRPr>
            </a:lvl3pPr>
            <a:lvl4pPr indent="-228600" lvl="3" marL="1828800" algn="ctr">
              <a:lnSpc>
                <a:spcPct val="90000"/>
              </a:lnSpc>
              <a:spcBef>
                <a:spcPts val="1000"/>
              </a:spcBef>
              <a:spcAft>
                <a:spcPts val="0"/>
              </a:spcAft>
              <a:buClr>
                <a:srgbClr val="000000"/>
              </a:buClr>
              <a:buSzPts val="2400"/>
              <a:buFont typeface="Calibri"/>
              <a:buNone/>
              <a:defRPr>
                <a:solidFill>
                  <a:srgbClr val="000000"/>
                </a:solidFill>
              </a:defRPr>
            </a:lvl4pPr>
            <a:lvl5pPr indent="-228600" lvl="4" marL="2286000" algn="ctr">
              <a:lnSpc>
                <a:spcPct val="90000"/>
              </a:lnSpc>
              <a:spcBef>
                <a:spcPts val="1000"/>
              </a:spcBef>
              <a:spcAft>
                <a:spcPts val="0"/>
              </a:spcAft>
              <a:buClr>
                <a:srgbClr val="000000"/>
              </a:buClr>
              <a:buSzPts val="2400"/>
              <a:buFont typeface="Calibri"/>
              <a:buNone/>
              <a:defRPr>
                <a:solidFill>
                  <a:srgbClr val="000000"/>
                </a:solidFill>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29" name="Google Shape;29;p28"/>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_OBJECTS" type="twoObj">
  <p:cSld name="TWO_OBJECTS">
    <p:spTree>
      <p:nvGrpSpPr>
        <p:cNvPr id="30" name="Shape 30"/>
        <p:cNvGrpSpPr/>
        <p:nvPr/>
      </p:nvGrpSpPr>
      <p:grpSpPr>
        <a:xfrm>
          <a:off x="0" y="0"/>
          <a:ext cx="0" cy="0"/>
          <a:chOff x="0" y="0"/>
          <a:chExt cx="0" cy="0"/>
        </a:xfrm>
      </p:grpSpPr>
      <p:sp>
        <p:nvSpPr>
          <p:cNvPr id="31" name="Google Shape;31;p29"/>
          <p:cNvSpPr txBox="1"/>
          <p:nvPr>
            <p:ph type="title"/>
          </p:nvPr>
        </p:nvSpPr>
        <p:spPr>
          <a:xfrm>
            <a:off x="838200" y="365125"/>
            <a:ext cx="10515600" cy="1325563"/>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000000"/>
              </a:buClr>
              <a:buSzPts val="4400"/>
              <a:buFont typeface="Calibri"/>
              <a:buNone/>
              <a:defRPr sz="44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32" name="Google Shape;32;p29"/>
          <p:cNvSpPr txBox="1"/>
          <p:nvPr>
            <p:ph idx="1" type="body"/>
          </p:nvPr>
        </p:nvSpPr>
        <p:spPr>
          <a:xfrm>
            <a:off x="838200" y="1825625"/>
            <a:ext cx="5181600" cy="4351338"/>
          </a:xfrm>
          <a:prstGeom prst="rect">
            <a:avLst/>
          </a:prstGeom>
          <a:noFill/>
          <a:ln>
            <a:noFill/>
          </a:ln>
        </p:spPr>
        <p:txBody>
          <a:bodyPr anchorCtr="0" anchor="t" bIns="45675" lIns="45675" spcFirstLastPara="1" rIns="45675" wrap="square" tIns="45675">
            <a:normAutofit/>
          </a:bodyPr>
          <a:lstStyle>
            <a:lvl1pPr indent="-406400" lvl="0" marL="457200" algn="l">
              <a:lnSpc>
                <a:spcPct val="90000"/>
              </a:lnSpc>
              <a:spcBef>
                <a:spcPts val="1000"/>
              </a:spcBef>
              <a:spcAft>
                <a:spcPts val="0"/>
              </a:spcAft>
              <a:buClr>
                <a:srgbClr val="000000"/>
              </a:buClr>
              <a:buSzPts val="2800"/>
              <a:buFont typeface="Arial"/>
              <a:buChar char="•"/>
              <a:defRPr sz="2800">
                <a:solidFill>
                  <a:srgbClr val="000000"/>
                </a:solidFill>
              </a:defRPr>
            </a:lvl1pPr>
            <a:lvl2pPr indent="-406400" lvl="1" marL="914400" algn="l">
              <a:lnSpc>
                <a:spcPct val="90000"/>
              </a:lnSpc>
              <a:spcBef>
                <a:spcPts val="1000"/>
              </a:spcBef>
              <a:spcAft>
                <a:spcPts val="0"/>
              </a:spcAft>
              <a:buClr>
                <a:srgbClr val="000000"/>
              </a:buClr>
              <a:buSzPts val="2800"/>
              <a:buFont typeface="Arial"/>
              <a:buChar char="•"/>
              <a:defRPr sz="2800">
                <a:solidFill>
                  <a:srgbClr val="000000"/>
                </a:solidFill>
              </a:defRPr>
            </a:lvl2pPr>
            <a:lvl3pPr indent="-406400" lvl="2" marL="1371600" algn="l">
              <a:lnSpc>
                <a:spcPct val="90000"/>
              </a:lnSpc>
              <a:spcBef>
                <a:spcPts val="1000"/>
              </a:spcBef>
              <a:spcAft>
                <a:spcPts val="0"/>
              </a:spcAft>
              <a:buClr>
                <a:srgbClr val="000000"/>
              </a:buClr>
              <a:buSzPts val="2800"/>
              <a:buFont typeface="Arial"/>
              <a:buChar char="•"/>
              <a:defRPr sz="2800">
                <a:solidFill>
                  <a:srgbClr val="000000"/>
                </a:solidFill>
              </a:defRPr>
            </a:lvl3pPr>
            <a:lvl4pPr indent="-406400" lvl="3" marL="1828800" algn="l">
              <a:lnSpc>
                <a:spcPct val="90000"/>
              </a:lnSpc>
              <a:spcBef>
                <a:spcPts val="1000"/>
              </a:spcBef>
              <a:spcAft>
                <a:spcPts val="0"/>
              </a:spcAft>
              <a:buClr>
                <a:srgbClr val="000000"/>
              </a:buClr>
              <a:buSzPts val="2800"/>
              <a:buFont typeface="Arial"/>
              <a:buChar char="•"/>
              <a:defRPr sz="2800">
                <a:solidFill>
                  <a:srgbClr val="000000"/>
                </a:solidFill>
              </a:defRPr>
            </a:lvl4pPr>
            <a:lvl5pPr indent="-406400" lvl="4" marL="2286000" algn="l">
              <a:lnSpc>
                <a:spcPct val="90000"/>
              </a:lnSpc>
              <a:spcBef>
                <a:spcPts val="1000"/>
              </a:spcBef>
              <a:spcAft>
                <a:spcPts val="0"/>
              </a:spcAft>
              <a:buClr>
                <a:srgbClr val="000000"/>
              </a:buClr>
              <a:buSzPts val="2800"/>
              <a:buFont typeface="Arial"/>
              <a:buChar char="•"/>
              <a:defRPr sz="2800">
                <a:solidFill>
                  <a:srgbClr val="000000"/>
                </a:solidFill>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33" name="Google Shape;33;p29"/>
          <p:cNvSpPr txBox="1"/>
          <p:nvPr>
            <p:ph idx="2" type="body"/>
          </p:nvPr>
        </p:nvSpPr>
        <p:spPr>
          <a:xfrm>
            <a:off x="6172200" y="1825625"/>
            <a:ext cx="5181600" cy="4351338"/>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888888"/>
              </a:buClr>
              <a:buSzPts val="1800"/>
              <a:buNone/>
              <a:defRPr/>
            </a:lvl1pPr>
            <a:lvl2pPr indent="-228600" lvl="1" marL="914400" algn="l">
              <a:lnSpc>
                <a:spcPct val="90000"/>
              </a:lnSpc>
              <a:spcBef>
                <a:spcPts val="1000"/>
              </a:spcBef>
              <a:spcAft>
                <a:spcPts val="0"/>
              </a:spcAft>
              <a:buClr>
                <a:srgbClr val="888888"/>
              </a:buClr>
              <a:buSzPts val="1800"/>
              <a:buNone/>
              <a:defRPr/>
            </a:lvl2pPr>
            <a:lvl3pPr indent="-228600" lvl="2" marL="1371600" algn="l">
              <a:lnSpc>
                <a:spcPct val="90000"/>
              </a:lnSpc>
              <a:spcBef>
                <a:spcPts val="1000"/>
              </a:spcBef>
              <a:spcAft>
                <a:spcPts val="0"/>
              </a:spcAft>
              <a:buClr>
                <a:srgbClr val="888888"/>
              </a:buClr>
              <a:buSzPts val="1800"/>
              <a:buNone/>
              <a:defRPr/>
            </a:lvl3pPr>
            <a:lvl4pPr indent="-228600" lvl="3" marL="1828800" algn="l">
              <a:lnSpc>
                <a:spcPct val="90000"/>
              </a:lnSpc>
              <a:spcBef>
                <a:spcPts val="1000"/>
              </a:spcBef>
              <a:spcAft>
                <a:spcPts val="0"/>
              </a:spcAft>
              <a:buClr>
                <a:srgbClr val="888888"/>
              </a:buClr>
              <a:buSzPts val="1800"/>
              <a:buNone/>
              <a:defRPr/>
            </a:lvl4pPr>
            <a:lvl5pPr indent="-228600" lvl="4" marL="2286000" algn="l">
              <a:lnSpc>
                <a:spcPct val="90000"/>
              </a:lnSpc>
              <a:spcBef>
                <a:spcPts val="1000"/>
              </a:spcBef>
              <a:spcAft>
                <a:spcPts val="0"/>
              </a:spcAft>
              <a:buClr>
                <a:srgbClr val="888888"/>
              </a:buClr>
              <a:buSzPts val="1800"/>
              <a:buNone/>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34" name="Google Shape;34;p29"/>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ONLY" type="titleOnly">
  <p:cSld name="TITLE_ONLY">
    <p:spTree>
      <p:nvGrpSpPr>
        <p:cNvPr id="35" name="Shape 35"/>
        <p:cNvGrpSpPr/>
        <p:nvPr/>
      </p:nvGrpSpPr>
      <p:grpSpPr>
        <a:xfrm>
          <a:off x="0" y="0"/>
          <a:ext cx="0" cy="0"/>
          <a:chOff x="0" y="0"/>
          <a:chExt cx="0" cy="0"/>
        </a:xfrm>
      </p:grpSpPr>
      <p:sp>
        <p:nvSpPr>
          <p:cNvPr id="36" name="Google Shape;36;p30"/>
          <p:cNvSpPr txBox="1"/>
          <p:nvPr>
            <p:ph type="title"/>
          </p:nvPr>
        </p:nvSpPr>
        <p:spPr>
          <a:xfrm>
            <a:off x="838200" y="365125"/>
            <a:ext cx="10515600" cy="1325563"/>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000000"/>
              </a:buClr>
              <a:buSzPts val="4400"/>
              <a:buFont typeface="Calibri"/>
              <a:buNone/>
              <a:defRPr sz="44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37" name="Google Shape;37;p30"/>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8" name="Shape 38"/>
        <p:cNvGrpSpPr/>
        <p:nvPr/>
      </p:nvGrpSpPr>
      <p:grpSpPr>
        <a:xfrm>
          <a:off x="0" y="0"/>
          <a:ext cx="0" cy="0"/>
          <a:chOff x="0" y="0"/>
          <a:chExt cx="0" cy="0"/>
        </a:xfrm>
      </p:grpSpPr>
      <p:sp>
        <p:nvSpPr>
          <p:cNvPr id="39" name="Google Shape;39;p31"/>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 type="secHead">
  <p:cSld name="SECTION_HEADER">
    <p:spTree>
      <p:nvGrpSpPr>
        <p:cNvPr id="40" name="Shape 40"/>
        <p:cNvGrpSpPr/>
        <p:nvPr/>
      </p:nvGrpSpPr>
      <p:grpSpPr>
        <a:xfrm>
          <a:off x="0" y="0"/>
          <a:ext cx="0" cy="0"/>
          <a:chOff x="0" y="0"/>
          <a:chExt cx="0" cy="0"/>
        </a:xfrm>
      </p:grpSpPr>
      <p:sp>
        <p:nvSpPr>
          <p:cNvPr id="41" name="Google Shape;41;p32"/>
          <p:cNvSpPr txBox="1"/>
          <p:nvPr>
            <p:ph type="title"/>
          </p:nvPr>
        </p:nvSpPr>
        <p:spPr>
          <a:xfrm>
            <a:off x="831850" y="1709738"/>
            <a:ext cx="10515600" cy="2852737"/>
          </a:xfrm>
          <a:prstGeom prst="rect">
            <a:avLst/>
          </a:prstGeom>
          <a:noFill/>
          <a:ln>
            <a:noFill/>
          </a:ln>
        </p:spPr>
        <p:txBody>
          <a:bodyPr anchorCtr="0" anchor="b" bIns="45675" lIns="45675" spcFirstLastPara="1" rIns="45675" wrap="square" tIns="45675">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42" name="Google Shape;42;p32"/>
          <p:cNvSpPr txBox="1"/>
          <p:nvPr>
            <p:ph idx="1" type="body"/>
          </p:nvPr>
        </p:nvSpPr>
        <p:spPr>
          <a:xfrm>
            <a:off x="831850" y="4589462"/>
            <a:ext cx="10515600" cy="1500191"/>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888888"/>
              </a:buClr>
              <a:buSzPts val="1800"/>
              <a:buNone/>
              <a:defRPr/>
            </a:lvl1pPr>
            <a:lvl2pPr indent="-228600" lvl="1" marL="914400" algn="l">
              <a:lnSpc>
                <a:spcPct val="90000"/>
              </a:lnSpc>
              <a:spcBef>
                <a:spcPts val="1000"/>
              </a:spcBef>
              <a:spcAft>
                <a:spcPts val="0"/>
              </a:spcAft>
              <a:buClr>
                <a:srgbClr val="888888"/>
              </a:buClr>
              <a:buSzPts val="1800"/>
              <a:buNone/>
              <a:defRPr/>
            </a:lvl2pPr>
            <a:lvl3pPr indent="-228600" lvl="2" marL="1371600" algn="l">
              <a:lnSpc>
                <a:spcPct val="90000"/>
              </a:lnSpc>
              <a:spcBef>
                <a:spcPts val="1000"/>
              </a:spcBef>
              <a:spcAft>
                <a:spcPts val="0"/>
              </a:spcAft>
              <a:buClr>
                <a:srgbClr val="888888"/>
              </a:buClr>
              <a:buSzPts val="1800"/>
              <a:buNone/>
              <a:defRPr/>
            </a:lvl3pPr>
            <a:lvl4pPr indent="-228600" lvl="3" marL="1828800" algn="l">
              <a:lnSpc>
                <a:spcPct val="90000"/>
              </a:lnSpc>
              <a:spcBef>
                <a:spcPts val="1000"/>
              </a:spcBef>
              <a:spcAft>
                <a:spcPts val="0"/>
              </a:spcAft>
              <a:buClr>
                <a:srgbClr val="888888"/>
              </a:buClr>
              <a:buSzPts val="1800"/>
              <a:buNone/>
              <a:defRPr/>
            </a:lvl4pPr>
            <a:lvl5pPr indent="-228600" lvl="4" marL="2286000" algn="l">
              <a:lnSpc>
                <a:spcPct val="90000"/>
              </a:lnSpc>
              <a:spcBef>
                <a:spcPts val="1000"/>
              </a:spcBef>
              <a:spcAft>
                <a:spcPts val="0"/>
              </a:spcAft>
              <a:buClr>
                <a:srgbClr val="888888"/>
              </a:buClr>
              <a:buSzPts val="1800"/>
              <a:buNone/>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43" name="Google Shape;43;p32"/>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_OBJECTS_WITH_TEXT" type="twoTxTwoObj">
  <p:cSld name="TWO_OBJECTS_WITH_TEXT">
    <p:spTree>
      <p:nvGrpSpPr>
        <p:cNvPr id="44" name="Shape 44"/>
        <p:cNvGrpSpPr/>
        <p:nvPr/>
      </p:nvGrpSpPr>
      <p:grpSpPr>
        <a:xfrm>
          <a:off x="0" y="0"/>
          <a:ext cx="0" cy="0"/>
          <a:chOff x="0" y="0"/>
          <a:chExt cx="0" cy="0"/>
        </a:xfrm>
      </p:grpSpPr>
      <p:sp>
        <p:nvSpPr>
          <p:cNvPr id="45" name="Google Shape;45;p33"/>
          <p:cNvSpPr txBox="1"/>
          <p:nvPr>
            <p:ph type="title"/>
          </p:nvPr>
        </p:nvSpPr>
        <p:spPr>
          <a:xfrm>
            <a:off x="839787" y="365125"/>
            <a:ext cx="10515601" cy="1325563"/>
          </a:xfrm>
          <a:prstGeom prst="rect">
            <a:avLst/>
          </a:prstGeom>
          <a:noFill/>
          <a:ln>
            <a:noFill/>
          </a:ln>
        </p:spPr>
        <p:txBody>
          <a:bodyPr anchorCtr="0" anchor="ctr" bIns="45675" lIns="45675" spcFirstLastPara="1" rIns="45675" wrap="square" tIns="45675">
            <a:normAutofit/>
          </a:bodyPr>
          <a:lstStyle>
            <a:lvl1pPr lvl="0" algn="l">
              <a:lnSpc>
                <a:spcPct val="90000"/>
              </a:lnSpc>
              <a:spcBef>
                <a:spcPts val="0"/>
              </a:spcBef>
              <a:spcAft>
                <a:spcPts val="0"/>
              </a:spcAft>
              <a:buClr>
                <a:srgbClr val="000000"/>
              </a:buClr>
              <a:buSzPts val="4400"/>
              <a:buFont typeface="Calibri"/>
              <a:buNone/>
              <a:defRPr sz="44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p:txBody>
      </p:sp>
      <p:sp>
        <p:nvSpPr>
          <p:cNvPr id="46" name="Google Shape;46;p33"/>
          <p:cNvSpPr txBox="1"/>
          <p:nvPr>
            <p:ph idx="1" type="body"/>
          </p:nvPr>
        </p:nvSpPr>
        <p:spPr>
          <a:xfrm>
            <a:off x="839787" y="1681163"/>
            <a:ext cx="5157790" cy="823916"/>
          </a:xfrm>
          <a:prstGeom prst="rect">
            <a:avLst/>
          </a:prstGeom>
          <a:noFill/>
          <a:ln>
            <a:noFill/>
          </a:ln>
        </p:spPr>
        <p:txBody>
          <a:bodyPr anchorCtr="0" anchor="b" bIns="45675" lIns="45675" spcFirstLastPara="1" rIns="45675" wrap="square" tIns="45675">
            <a:normAutofit/>
          </a:bodyPr>
          <a:lstStyle>
            <a:lvl1pPr indent="-228600" lvl="0" marL="457200" algn="l">
              <a:lnSpc>
                <a:spcPct val="90000"/>
              </a:lnSpc>
              <a:spcBef>
                <a:spcPts val="1000"/>
              </a:spcBef>
              <a:spcAft>
                <a:spcPts val="0"/>
              </a:spcAft>
              <a:buClr>
                <a:srgbClr val="000000"/>
              </a:buClr>
              <a:buSzPts val="2400"/>
              <a:buFont typeface="Calibri"/>
              <a:buNone/>
              <a:defRPr b="1">
                <a:solidFill>
                  <a:srgbClr val="000000"/>
                </a:solidFill>
              </a:defRPr>
            </a:lvl1pPr>
            <a:lvl2pPr indent="-228600" lvl="1" marL="914400" algn="l">
              <a:lnSpc>
                <a:spcPct val="90000"/>
              </a:lnSpc>
              <a:spcBef>
                <a:spcPts val="1000"/>
              </a:spcBef>
              <a:spcAft>
                <a:spcPts val="0"/>
              </a:spcAft>
              <a:buClr>
                <a:srgbClr val="000000"/>
              </a:buClr>
              <a:buSzPts val="2400"/>
              <a:buFont typeface="Calibri"/>
              <a:buNone/>
              <a:defRPr b="1">
                <a:solidFill>
                  <a:srgbClr val="000000"/>
                </a:solidFill>
              </a:defRPr>
            </a:lvl2pPr>
            <a:lvl3pPr indent="-228600" lvl="2" marL="1371600" algn="l">
              <a:lnSpc>
                <a:spcPct val="90000"/>
              </a:lnSpc>
              <a:spcBef>
                <a:spcPts val="1000"/>
              </a:spcBef>
              <a:spcAft>
                <a:spcPts val="0"/>
              </a:spcAft>
              <a:buClr>
                <a:srgbClr val="000000"/>
              </a:buClr>
              <a:buSzPts val="2400"/>
              <a:buFont typeface="Calibri"/>
              <a:buNone/>
              <a:defRPr b="1">
                <a:solidFill>
                  <a:srgbClr val="000000"/>
                </a:solidFill>
              </a:defRPr>
            </a:lvl3pPr>
            <a:lvl4pPr indent="-228600" lvl="3" marL="1828800" algn="l">
              <a:lnSpc>
                <a:spcPct val="90000"/>
              </a:lnSpc>
              <a:spcBef>
                <a:spcPts val="1000"/>
              </a:spcBef>
              <a:spcAft>
                <a:spcPts val="0"/>
              </a:spcAft>
              <a:buClr>
                <a:srgbClr val="000000"/>
              </a:buClr>
              <a:buSzPts val="2400"/>
              <a:buFont typeface="Calibri"/>
              <a:buNone/>
              <a:defRPr b="1">
                <a:solidFill>
                  <a:srgbClr val="000000"/>
                </a:solidFill>
              </a:defRPr>
            </a:lvl4pPr>
            <a:lvl5pPr indent="-228600" lvl="4" marL="2286000" algn="l">
              <a:lnSpc>
                <a:spcPct val="90000"/>
              </a:lnSpc>
              <a:spcBef>
                <a:spcPts val="1000"/>
              </a:spcBef>
              <a:spcAft>
                <a:spcPts val="0"/>
              </a:spcAft>
              <a:buClr>
                <a:srgbClr val="000000"/>
              </a:buClr>
              <a:buSzPts val="2400"/>
              <a:buFont typeface="Calibri"/>
              <a:buNone/>
              <a:defRPr b="1">
                <a:solidFill>
                  <a:srgbClr val="000000"/>
                </a:solidFill>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47" name="Google Shape;47;p33"/>
          <p:cNvSpPr txBox="1"/>
          <p:nvPr>
            <p:ph idx="2" type="body"/>
          </p:nvPr>
        </p:nvSpPr>
        <p:spPr>
          <a:xfrm>
            <a:off x="839787" y="2505075"/>
            <a:ext cx="5157788" cy="3684588"/>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888888"/>
              </a:buClr>
              <a:buSzPts val="1800"/>
              <a:buNone/>
              <a:defRPr/>
            </a:lvl1pPr>
            <a:lvl2pPr indent="-228600" lvl="1" marL="914400" algn="l">
              <a:lnSpc>
                <a:spcPct val="90000"/>
              </a:lnSpc>
              <a:spcBef>
                <a:spcPts val="1000"/>
              </a:spcBef>
              <a:spcAft>
                <a:spcPts val="0"/>
              </a:spcAft>
              <a:buClr>
                <a:srgbClr val="888888"/>
              </a:buClr>
              <a:buSzPts val="1800"/>
              <a:buNone/>
              <a:defRPr/>
            </a:lvl2pPr>
            <a:lvl3pPr indent="-228600" lvl="2" marL="1371600" algn="l">
              <a:lnSpc>
                <a:spcPct val="90000"/>
              </a:lnSpc>
              <a:spcBef>
                <a:spcPts val="1000"/>
              </a:spcBef>
              <a:spcAft>
                <a:spcPts val="0"/>
              </a:spcAft>
              <a:buClr>
                <a:srgbClr val="888888"/>
              </a:buClr>
              <a:buSzPts val="1800"/>
              <a:buNone/>
              <a:defRPr/>
            </a:lvl3pPr>
            <a:lvl4pPr indent="-228600" lvl="3" marL="1828800" algn="l">
              <a:lnSpc>
                <a:spcPct val="90000"/>
              </a:lnSpc>
              <a:spcBef>
                <a:spcPts val="1000"/>
              </a:spcBef>
              <a:spcAft>
                <a:spcPts val="0"/>
              </a:spcAft>
              <a:buClr>
                <a:srgbClr val="888888"/>
              </a:buClr>
              <a:buSzPts val="1800"/>
              <a:buNone/>
              <a:defRPr/>
            </a:lvl4pPr>
            <a:lvl5pPr indent="-228600" lvl="4" marL="2286000" algn="l">
              <a:lnSpc>
                <a:spcPct val="90000"/>
              </a:lnSpc>
              <a:spcBef>
                <a:spcPts val="1000"/>
              </a:spcBef>
              <a:spcAft>
                <a:spcPts val="0"/>
              </a:spcAft>
              <a:buClr>
                <a:srgbClr val="888888"/>
              </a:buClr>
              <a:buSzPts val="1800"/>
              <a:buNone/>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48" name="Google Shape;48;p33"/>
          <p:cNvSpPr txBox="1"/>
          <p:nvPr>
            <p:ph idx="3" type="body"/>
          </p:nvPr>
        </p:nvSpPr>
        <p:spPr>
          <a:xfrm>
            <a:off x="6172200" y="1681163"/>
            <a:ext cx="5183188" cy="823914"/>
          </a:xfrm>
          <a:prstGeom prst="rect">
            <a:avLst/>
          </a:prstGeom>
          <a:noFill/>
          <a:ln>
            <a:noFill/>
          </a:ln>
        </p:spPr>
        <p:txBody>
          <a:bodyPr anchorCtr="0" anchor="b" bIns="45675" lIns="45675" spcFirstLastPara="1" rIns="45675" wrap="square" tIns="45675">
            <a:normAutofit/>
          </a:bodyPr>
          <a:lstStyle>
            <a:lvl1pPr indent="-228600" lvl="0" marL="457200" algn="l">
              <a:lnSpc>
                <a:spcPct val="90000"/>
              </a:lnSpc>
              <a:spcBef>
                <a:spcPts val="1000"/>
              </a:spcBef>
              <a:spcAft>
                <a:spcPts val="0"/>
              </a:spcAft>
              <a:buClr>
                <a:srgbClr val="888888"/>
              </a:buClr>
              <a:buSzPts val="1800"/>
              <a:buNone/>
              <a:defRPr/>
            </a:lvl1pPr>
            <a:lvl2pPr indent="-228600" lvl="1" marL="914400" algn="l">
              <a:lnSpc>
                <a:spcPct val="90000"/>
              </a:lnSpc>
              <a:spcBef>
                <a:spcPts val="1000"/>
              </a:spcBef>
              <a:spcAft>
                <a:spcPts val="0"/>
              </a:spcAft>
              <a:buClr>
                <a:srgbClr val="888888"/>
              </a:buClr>
              <a:buSzPts val="1800"/>
              <a:buNone/>
              <a:defRPr/>
            </a:lvl2pPr>
            <a:lvl3pPr indent="-228600" lvl="2" marL="1371600" algn="l">
              <a:lnSpc>
                <a:spcPct val="90000"/>
              </a:lnSpc>
              <a:spcBef>
                <a:spcPts val="1000"/>
              </a:spcBef>
              <a:spcAft>
                <a:spcPts val="0"/>
              </a:spcAft>
              <a:buClr>
                <a:srgbClr val="888888"/>
              </a:buClr>
              <a:buSzPts val="1800"/>
              <a:buNone/>
              <a:defRPr/>
            </a:lvl3pPr>
            <a:lvl4pPr indent="-228600" lvl="3" marL="1828800" algn="l">
              <a:lnSpc>
                <a:spcPct val="90000"/>
              </a:lnSpc>
              <a:spcBef>
                <a:spcPts val="1000"/>
              </a:spcBef>
              <a:spcAft>
                <a:spcPts val="0"/>
              </a:spcAft>
              <a:buClr>
                <a:srgbClr val="888888"/>
              </a:buClr>
              <a:buSzPts val="1800"/>
              <a:buNone/>
              <a:defRPr/>
            </a:lvl4pPr>
            <a:lvl5pPr indent="-228600" lvl="4" marL="2286000" algn="l">
              <a:lnSpc>
                <a:spcPct val="90000"/>
              </a:lnSpc>
              <a:spcBef>
                <a:spcPts val="1000"/>
              </a:spcBef>
              <a:spcAft>
                <a:spcPts val="0"/>
              </a:spcAft>
              <a:buClr>
                <a:srgbClr val="888888"/>
              </a:buClr>
              <a:buSzPts val="1800"/>
              <a:buNone/>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49" name="Google Shape;49;p33"/>
          <p:cNvSpPr txBox="1"/>
          <p:nvPr>
            <p:ph idx="4" type="body"/>
          </p:nvPr>
        </p:nvSpPr>
        <p:spPr>
          <a:xfrm>
            <a:off x="6172200" y="2505075"/>
            <a:ext cx="5183188" cy="3684588"/>
          </a:xfrm>
          <a:prstGeom prst="rect">
            <a:avLst/>
          </a:prstGeom>
          <a:noFill/>
          <a:ln>
            <a:noFill/>
          </a:ln>
        </p:spPr>
        <p:txBody>
          <a:bodyPr anchorCtr="0" anchor="t" bIns="45675" lIns="45675" spcFirstLastPara="1" rIns="45675" wrap="square" tIns="45675">
            <a:normAutofit/>
          </a:bodyPr>
          <a:lstStyle>
            <a:lvl1pPr indent="-228600" lvl="0" marL="457200" algn="l">
              <a:lnSpc>
                <a:spcPct val="90000"/>
              </a:lnSpc>
              <a:spcBef>
                <a:spcPts val="1000"/>
              </a:spcBef>
              <a:spcAft>
                <a:spcPts val="0"/>
              </a:spcAft>
              <a:buClr>
                <a:srgbClr val="888888"/>
              </a:buClr>
              <a:buSzPts val="1800"/>
              <a:buNone/>
              <a:defRPr/>
            </a:lvl1pPr>
            <a:lvl2pPr indent="-228600" lvl="1" marL="914400" algn="l">
              <a:lnSpc>
                <a:spcPct val="90000"/>
              </a:lnSpc>
              <a:spcBef>
                <a:spcPts val="1000"/>
              </a:spcBef>
              <a:spcAft>
                <a:spcPts val="0"/>
              </a:spcAft>
              <a:buClr>
                <a:srgbClr val="888888"/>
              </a:buClr>
              <a:buSzPts val="1800"/>
              <a:buNone/>
              <a:defRPr/>
            </a:lvl2pPr>
            <a:lvl3pPr indent="-228600" lvl="2" marL="1371600" algn="l">
              <a:lnSpc>
                <a:spcPct val="90000"/>
              </a:lnSpc>
              <a:spcBef>
                <a:spcPts val="1000"/>
              </a:spcBef>
              <a:spcAft>
                <a:spcPts val="0"/>
              </a:spcAft>
              <a:buClr>
                <a:srgbClr val="888888"/>
              </a:buClr>
              <a:buSzPts val="1800"/>
              <a:buNone/>
              <a:defRPr/>
            </a:lvl3pPr>
            <a:lvl4pPr indent="-228600" lvl="3" marL="1828800" algn="l">
              <a:lnSpc>
                <a:spcPct val="90000"/>
              </a:lnSpc>
              <a:spcBef>
                <a:spcPts val="1000"/>
              </a:spcBef>
              <a:spcAft>
                <a:spcPts val="0"/>
              </a:spcAft>
              <a:buClr>
                <a:srgbClr val="888888"/>
              </a:buClr>
              <a:buSzPts val="1800"/>
              <a:buNone/>
              <a:defRPr/>
            </a:lvl4pPr>
            <a:lvl5pPr indent="-228600" lvl="4" marL="2286000" algn="l">
              <a:lnSpc>
                <a:spcPct val="90000"/>
              </a:lnSpc>
              <a:spcBef>
                <a:spcPts val="1000"/>
              </a:spcBef>
              <a:spcAft>
                <a:spcPts val="0"/>
              </a:spcAft>
              <a:buClr>
                <a:srgbClr val="888888"/>
              </a:buClr>
              <a:buSzPts val="1800"/>
              <a:buNone/>
              <a:defRPr/>
            </a:lvl5pPr>
            <a:lvl6pPr indent="-381000" lvl="5" marL="2743200" algn="l">
              <a:lnSpc>
                <a:spcPct val="90000"/>
              </a:lnSpc>
              <a:spcBef>
                <a:spcPts val="1000"/>
              </a:spcBef>
              <a:spcAft>
                <a:spcPts val="0"/>
              </a:spcAft>
              <a:buClr>
                <a:srgbClr val="888888"/>
              </a:buClr>
              <a:buSzPts val="2400"/>
              <a:buChar char="•"/>
              <a:defRPr/>
            </a:lvl6pPr>
            <a:lvl7pPr indent="-381000" lvl="6" marL="3200400" algn="l">
              <a:lnSpc>
                <a:spcPct val="90000"/>
              </a:lnSpc>
              <a:spcBef>
                <a:spcPts val="1000"/>
              </a:spcBef>
              <a:spcAft>
                <a:spcPts val="0"/>
              </a:spcAft>
              <a:buClr>
                <a:srgbClr val="888888"/>
              </a:buClr>
              <a:buSzPts val="2400"/>
              <a:buChar char="•"/>
              <a:defRPr/>
            </a:lvl7pPr>
            <a:lvl8pPr indent="-381000" lvl="7" marL="3657600" algn="l">
              <a:lnSpc>
                <a:spcPct val="90000"/>
              </a:lnSpc>
              <a:spcBef>
                <a:spcPts val="1000"/>
              </a:spcBef>
              <a:spcAft>
                <a:spcPts val="0"/>
              </a:spcAft>
              <a:buClr>
                <a:srgbClr val="888888"/>
              </a:buClr>
              <a:buSzPts val="2400"/>
              <a:buChar char="•"/>
              <a:defRPr/>
            </a:lvl8pPr>
            <a:lvl9pPr indent="-381000" lvl="8" marL="4114800" algn="l">
              <a:lnSpc>
                <a:spcPct val="90000"/>
              </a:lnSpc>
              <a:spcBef>
                <a:spcPts val="1000"/>
              </a:spcBef>
              <a:spcAft>
                <a:spcPts val="0"/>
              </a:spcAft>
              <a:buClr>
                <a:srgbClr val="888888"/>
              </a:buClr>
              <a:buSzPts val="2400"/>
              <a:buChar char="•"/>
              <a:defRPr/>
            </a:lvl9pPr>
          </a:lstStyle>
          <a:p/>
        </p:txBody>
      </p:sp>
      <p:sp>
        <p:nvSpPr>
          <p:cNvPr id="50" name="Google Shape;50;p33"/>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24"/>
          <p:cNvSpPr txBox="1"/>
          <p:nvPr>
            <p:ph type="title"/>
          </p:nvPr>
        </p:nvSpPr>
        <p:spPr>
          <a:xfrm>
            <a:off x="831850" y="1709738"/>
            <a:ext cx="10515600" cy="2852737"/>
          </a:xfrm>
          <a:prstGeom prst="rect">
            <a:avLst/>
          </a:prstGeom>
          <a:noFill/>
          <a:ln>
            <a:noFill/>
          </a:ln>
        </p:spPr>
        <p:txBody>
          <a:bodyPr anchorCtr="0" anchor="b" bIns="45675" lIns="45675" spcFirstLastPara="1" rIns="45675" wrap="square" tIns="45675">
            <a:normAutofit/>
          </a:bodyPr>
          <a:lstStyle>
            <a:lvl1pPr lvl="0" marR="0" rtl="0" algn="l">
              <a:lnSpc>
                <a:spcPct val="90000"/>
              </a:lnSpc>
              <a:spcBef>
                <a:spcPts val="0"/>
              </a:spcBef>
              <a:spcAft>
                <a:spcPts val="0"/>
              </a:spcAft>
              <a:buClr>
                <a:srgbClr val="000000"/>
              </a:buClr>
              <a:buSzPts val="6000"/>
              <a:buFont typeface="Calibri"/>
              <a:buNone/>
              <a:defRPr b="0" i="0" sz="6000" u="none" cap="none" strike="noStrike">
                <a:solidFill>
                  <a:srgbClr val="000000"/>
                </a:solidFill>
                <a:latin typeface="Calibri"/>
                <a:ea typeface="Calibri"/>
                <a:cs typeface="Calibri"/>
                <a:sym typeface="Calibri"/>
              </a:defRPr>
            </a:lvl1pPr>
            <a:lvl2pPr lvl="1" marR="0" rtl="0" algn="l">
              <a:lnSpc>
                <a:spcPct val="90000"/>
              </a:lnSpc>
              <a:spcBef>
                <a:spcPts val="0"/>
              </a:spcBef>
              <a:spcAft>
                <a:spcPts val="0"/>
              </a:spcAft>
              <a:buClr>
                <a:srgbClr val="000000"/>
              </a:buClr>
              <a:buSzPts val="6000"/>
              <a:buFont typeface="Calibri"/>
              <a:buNone/>
              <a:defRPr b="0" i="0" sz="6000" u="none" cap="none" strike="noStrike">
                <a:solidFill>
                  <a:srgbClr val="000000"/>
                </a:solidFill>
                <a:latin typeface="Calibri"/>
                <a:ea typeface="Calibri"/>
                <a:cs typeface="Calibri"/>
                <a:sym typeface="Calibri"/>
              </a:defRPr>
            </a:lvl2pPr>
            <a:lvl3pPr lvl="2" marR="0" rtl="0" algn="l">
              <a:lnSpc>
                <a:spcPct val="90000"/>
              </a:lnSpc>
              <a:spcBef>
                <a:spcPts val="0"/>
              </a:spcBef>
              <a:spcAft>
                <a:spcPts val="0"/>
              </a:spcAft>
              <a:buClr>
                <a:srgbClr val="000000"/>
              </a:buClr>
              <a:buSzPts val="6000"/>
              <a:buFont typeface="Calibri"/>
              <a:buNone/>
              <a:defRPr b="0" i="0" sz="6000" u="none" cap="none" strike="noStrike">
                <a:solidFill>
                  <a:srgbClr val="000000"/>
                </a:solidFill>
                <a:latin typeface="Calibri"/>
                <a:ea typeface="Calibri"/>
                <a:cs typeface="Calibri"/>
                <a:sym typeface="Calibri"/>
              </a:defRPr>
            </a:lvl3pPr>
            <a:lvl4pPr lvl="3" marR="0" rtl="0" algn="l">
              <a:lnSpc>
                <a:spcPct val="90000"/>
              </a:lnSpc>
              <a:spcBef>
                <a:spcPts val="0"/>
              </a:spcBef>
              <a:spcAft>
                <a:spcPts val="0"/>
              </a:spcAft>
              <a:buClr>
                <a:srgbClr val="000000"/>
              </a:buClr>
              <a:buSzPts val="6000"/>
              <a:buFont typeface="Calibri"/>
              <a:buNone/>
              <a:defRPr b="0" i="0" sz="6000" u="none" cap="none" strike="noStrike">
                <a:solidFill>
                  <a:srgbClr val="000000"/>
                </a:solidFill>
                <a:latin typeface="Calibri"/>
                <a:ea typeface="Calibri"/>
                <a:cs typeface="Calibri"/>
                <a:sym typeface="Calibri"/>
              </a:defRPr>
            </a:lvl4pPr>
            <a:lvl5pPr lvl="4" marR="0" rtl="0" algn="l">
              <a:lnSpc>
                <a:spcPct val="90000"/>
              </a:lnSpc>
              <a:spcBef>
                <a:spcPts val="0"/>
              </a:spcBef>
              <a:spcAft>
                <a:spcPts val="0"/>
              </a:spcAft>
              <a:buClr>
                <a:srgbClr val="000000"/>
              </a:buClr>
              <a:buSzPts val="6000"/>
              <a:buFont typeface="Calibri"/>
              <a:buNone/>
              <a:defRPr b="0" i="0" sz="6000" u="none" cap="none" strike="noStrike">
                <a:solidFill>
                  <a:srgbClr val="000000"/>
                </a:solidFill>
                <a:latin typeface="Calibri"/>
                <a:ea typeface="Calibri"/>
                <a:cs typeface="Calibri"/>
                <a:sym typeface="Calibri"/>
              </a:defRPr>
            </a:lvl5pPr>
            <a:lvl6pPr lvl="5" marR="0" rtl="0" algn="l">
              <a:lnSpc>
                <a:spcPct val="90000"/>
              </a:lnSpc>
              <a:spcBef>
                <a:spcPts val="0"/>
              </a:spcBef>
              <a:spcAft>
                <a:spcPts val="0"/>
              </a:spcAft>
              <a:buClr>
                <a:srgbClr val="000000"/>
              </a:buClr>
              <a:buSzPts val="6000"/>
              <a:buFont typeface="Calibri"/>
              <a:buNone/>
              <a:defRPr b="0" i="0" sz="6000" u="none" cap="none" strike="noStrike">
                <a:solidFill>
                  <a:srgbClr val="000000"/>
                </a:solidFill>
                <a:latin typeface="Calibri"/>
                <a:ea typeface="Calibri"/>
                <a:cs typeface="Calibri"/>
                <a:sym typeface="Calibri"/>
              </a:defRPr>
            </a:lvl6pPr>
            <a:lvl7pPr lvl="6" marR="0" rtl="0" algn="l">
              <a:lnSpc>
                <a:spcPct val="90000"/>
              </a:lnSpc>
              <a:spcBef>
                <a:spcPts val="0"/>
              </a:spcBef>
              <a:spcAft>
                <a:spcPts val="0"/>
              </a:spcAft>
              <a:buClr>
                <a:srgbClr val="000000"/>
              </a:buClr>
              <a:buSzPts val="6000"/>
              <a:buFont typeface="Calibri"/>
              <a:buNone/>
              <a:defRPr b="0" i="0" sz="6000" u="none" cap="none" strike="noStrike">
                <a:solidFill>
                  <a:srgbClr val="000000"/>
                </a:solidFill>
                <a:latin typeface="Calibri"/>
                <a:ea typeface="Calibri"/>
                <a:cs typeface="Calibri"/>
                <a:sym typeface="Calibri"/>
              </a:defRPr>
            </a:lvl7pPr>
            <a:lvl8pPr lvl="7" marR="0" rtl="0" algn="l">
              <a:lnSpc>
                <a:spcPct val="90000"/>
              </a:lnSpc>
              <a:spcBef>
                <a:spcPts val="0"/>
              </a:spcBef>
              <a:spcAft>
                <a:spcPts val="0"/>
              </a:spcAft>
              <a:buClr>
                <a:srgbClr val="000000"/>
              </a:buClr>
              <a:buSzPts val="6000"/>
              <a:buFont typeface="Calibri"/>
              <a:buNone/>
              <a:defRPr b="0" i="0" sz="6000" u="none" cap="none" strike="noStrike">
                <a:solidFill>
                  <a:srgbClr val="000000"/>
                </a:solidFill>
                <a:latin typeface="Calibri"/>
                <a:ea typeface="Calibri"/>
                <a:cs typeface="Calibri"/>
                <a:sym typeface="Calibri"/>
              </a:defRPr>
            </a:lvl8pPr>
            <a:lvl9pPr lvl="8" marR="0" rtl="0" algn="l">
              <a:lnSpc>
                <a:spcPct val="90000"/>
              </a:lnSpc>
              <a:spcBef>
                <a:spcPts val="0"/>
              </a:spcBef>
              <a:spcAft>
                <a:spcPts val="0"/>
              </a:spcAft>
              <a:buClr>
                <a:srgbClr val="000000"/>
              </a:buClr>
              <a:buSzPts val="6000"/>
              <a:buFont typeface="Calibri"/>
              <a:buNone/>
              <a:defRPr b="0" i="0" sz="6000" u="none" cap="none" strike="noStrike">
                <a:solidFill>
                  <a:srgbClr val="000000"/>
                </a:solidFill>
                <a:latin typeface="Calibri"/>
                <a:ea typeface="Calibri"/>
                <a:cs typeface="Calibri"/>
                <a:sym typeface="Calibri"/>
              </a:defRPr>
            </a:lvl9pPr>
          </a:lstStyle>
          <a:p/>
        </p:txBody>
      </p:sp>
      <p:sp>
        <p:nvSpPr>
          <p:cNvPr id="7" name="Google Shape;7;p24"/>
          <p:cNvSpPr txBox="1"/>
          <p:nvPr>
            <p:ph idx="1" type="body"/>
          </p:nvPr>
        </p:nvSpPr>
        <p:spPr>
          <a:xfrm>
            <a:off x="831850" y="4589462"/>
            <a:ext cx="10515600" cy="1500191"/>
          </a:xfrm>
          <a:prstGeom prst="rect">
            <a:avLst/>
          </a:prstGeom>
          <a:noFill/>
          <a:ln>
            <a:noFill/>
          </a:ln>
        </p:spPr>
        <p:txBody>
          <a:bodyPr anchorCtr="0" anchor="t" bIns="45675" lIns="45675" spcFirstLastPara="1" rIns="45675" wrap="square" tIns="45675">
            <a:normAutofit/>
          </a:bodyPr>
          <a:lstStyle>
            <a:lvl1pPr indent="-228600" lvl="0" marL="457200"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1pPr>
            <a:lvl2pPr indent="-228600" lvl="1" marL="914400"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1000"/>
              </a:spcBef>
              <a:spcAft>
                <a:spcPts val="0"/>
              </a:spcAft>
              <a:buClr>
                <a:srgbClr val="888888"/>
              </a:buClr>
              <a:buSzPts val="2400"/>
              <a:buFont typeface="Calibri"/>
              <a:buNone/>
              <a:defRPr b="0" i="0" sz="2400" u="none" cap="none" strike="noStrike">
                <a:solidFill>
                  <a:srgbClr val="888888"/>
                </a:solidFill>
                <a:latin typeface="Calibri"/>
                <a:ea typeface="Calibri"/>
                <a:cs typeface="Calibri"/>
                <a:sym typeface="Calibri"/>
              </a:defRPr>
            </a:lvl5pPr>
            <a:lvl6pPr indent="-381000" lvl="5" marL="2743200" marR="0" rtl="0" algn="l">
              <a:lnSpc>
                <a:spcPct val="90000"/>
              </a:lnSpc>
              <a:spcBef>
                <a:spcPts val="1000"/>
              </a:spcBef>
              <a:spcAft>
                <a:spcPts val="0"/>
              </a:spcAft>
              <a:buClr>
                <a:srgbClr val="888888"/>
              </a:buClr>
              <a:buSzPts val="2400"/>
              <a:buFont typeface="Calibri"/>
              <a:buChar char="•"/>
              <a:defRPr b="0" i="0" sz="2400" u="none" cap="none" strike="noStrike">
                <a:solidFill>
                  <a:srgbClr val="888888"/>
                </a:solidFill>
                <a:latin typeface="Calibri"/>
                <a:ea typeface="Calibri"/>
                <a:cs typeface="Calibri"/>
                <a:sym typeface="Calibri"/>
              </a:defRPr>
            </a:lvl6pPr>
            <a:lvl7pPr indent="-381000" lvl="6" marL="3200400" marR="0" rtl="0" algn="l">
              <a:lnSpc>
                <a:spcPct val="90000"/>
              </a:lnSpc>
              <a:spcBef>
                <a:spcPts val="1000"/>
              </a:spcBef>
              <a:spcAft>
                <a:spcPts val="0"/>
              </a:spcAft>
              <a:buClr>
                <a:srgbClr val="888888"/>
              </a:buClr>
              <a:buSzPts val="2400"/>
              <a:buFont typeface="Calibri"/>
              <a:buChar char="•"/>
              <a:defRPr b="0" i="0" sz="2400" u="none" cap="none" strike="noStrike">
                <a:solidFill>
                  <a:srgbClr val="888888"/>
                </a:solidFill>
                <a:latin typeface="Calibri"/>
                <a:ea typeface="Calibri"/>
                <a:cs typeface="Calibri"/>
                <a:sym typeface="Calibri"/>
              </a:defRPr>
            </a:lvl7pPr>
            <a:lvl8pPr indent="-381000" lvl="7" marL="3657600" marR="0" rtl="0" algn="l">
              <a:lnSpc>
                <a:spcPct val="90000"/>
              </a:lnSpc>
              <a:spcBef>
                <a:spcPts val="1000"/>
              </a:spcBef>
              <a:spcAft>
                <a:spcPts val="0"/>
              </a:spcAft>
              <a:buClr>
                <a:srgbClr val="888888"/>
              </a:buClr>
              <a:buSzPts val="2400"/>
              <a:buFont typeface="Calibri"/>
              <a:buChar char="•"/>
              <a:defRPr b="0" i="0" sz="2400" u="none" cap="none" strike="noStrike">
                <a:solidFill>
                  <a:srgbClr val="888888"/>
                </a:solidFill>
                <a:latin typeface="Calibri"/>
                <a:ea typeface="Calibri"/>
                <a:cs typeface="Calibri"/>
                <a:sym typeface="Calibri"/>
              </a:defRPr>
            </a:lvl8pPr>
            <a:lvl9pPr indent="-381000" lvl="8" marL="4114800" marR="0" rtl="0" algn="l">
              <a:lnSpc>
                <a:spcPct val="90000"/>
              </a:lnSpc>
              <a:spcBef>
                <a:spcPts val="1000"/>
              </a:spcBef>
              <a:spcAft>
                <a:spcPts val="0"/>
              </a:spcAft>
              <a:buClr>
                <a:srgbClr val="888888"/>
              </a:buClr>
              <a:buSzPts val="2400"/>
              <a:buFont typeface="Calibri"/>
              <a:buChar char="•"/>
              <a:defRPr b="0" i="0" sz="2400" u="none" cap="none" strike="noStrike">
                <a:solidFill>
                  <a:srgbClr val="888888"/>
                </a:solidFill>
                <a:latin typeface="Calibri"/>
                <a:ea typeface="Calibri"/>
                <a:cs typeface="Calibri"/>
                <a:sym typeface="Calibri"/>
              </a:defRPr>
            </a:lvl9pPr>
          </a:lstStyle>
          <a:p/>
        </p:txBody>
      </p:sp>
      <p:sp>
        <p:nvSpPr>
          <p:cNvPr id="8" name="Google Shape;8;p24"/>
          <p:cNvSpPr txBox="1"/>
          <p:nvPr>
            <p:ph idx="12" type="sldNum"/>
          </p:nvPr>
        </p:nvSpPr>
        <p:spPr>
          <a:xfrm>
            <a:off x="11095219" y="6404313"/>
            <a:ext cx="258582" cy="269199"/>
          </a:xfrm>
          <a:prstGeom prst="rect">
            <a:avLst/>
          </a:prstGeom>
          <a:noFill/>
          <a:ln>
            <a:noFill/>
          </a:ln>
        </p:spPr>
        <p:txBody>
          <a:bodyPr anchorCtr="0" anchor="ctr" bIns="45675" lIns="45675" spcFirstLastPara="1" rIns="45675" wrap="square" tIns="45675">
            <a:spAutoFit/>
          </a:bodyPr>
          <a:lstStyle>
            <a:lvl1pPr indent="0" lvl="0"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jpg"/><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54.png"/><Relationship Id="rId4" Type="http://schemas.openxmlformats.org/officeDocument/2006/relationships/image" Target="../media/image5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5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s://youtu.be/FHj9OUAry4I" TargetMode="External"/><Relationship Id="rId4" Type="http://schemas.openxmlformats.org/officeDocument/2006/relationships/image" Target="../media/image60.png"/><Relationship Id="rId5" Type="http://schemas.openxmlformats.org/officeDocument/2006/relationships/image" Target="../media/image14.png"/><Relationship Id="rId6" Type="http://schemas.openxmlformats.org/officeDocument/2006/relationships/hyperlink" Target="https://youtu.be/FHj9OUAry4I" TargetMode="External"/><Relationship Id="rId7" Type="http://schemas.openxmlformats.org/officeDocument/2006/relationships/image" Target="../media/image6.png"/><Relationship Id="rId8" Type="http://schemas.openxmlformats.org/officeDocument/2006/relationships/image" Target="../media/image6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52.jpg"/><Relationship Id="rId4" Type="http://schemas.openxmlformats.org/officeDocument/2006/relationships/image" Target="../media/image53.jpg"/><Relationship Id="rId5" Type="http://schemas.openxmlformats.org/officeDocument/2006/relationships/image" Target="../media/image14.png"/><Relationship Id="rId6" Type="http://schemas.openxmlformats.org/officeDocument/2006/relationships/image" Target="../media/image55.png"/><Relationship Id="rId7" Type="http://schemas.openxmlformats.org/officeDocument/2006/relationships/image" Target="../media/image6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9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58.jpg"/><Relationship Id="rId4" Type="http://schemas.openxmlformats.org/officeDocument/2006/relationships/image" Target="../media/image63.png"/><Relationship Id="rId5" Type="http://schemas.openxmlformats.org/officeDocument/2006/relationships/image" Target="../media/image5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hyperlink" Target="https://youtu.be/AVyJ0YSKT_M" TargetMode="External"/><Relationship Id="rId4" Type="http://schemas.openxmlformats.org/officeDocument/2006/relationships/image" Target="../media/image64.png"/><Relationship Id="rId5" Type="http://schemas.openxmlformats.org/officeDocument/2006/relationships/image" Target="../media/image65.png"/><Relationship Id="rId6" Type="http://schemas.openxmlformats.org/officeDocument/2006/relationships/image" Target="../media/image66.jpg"/><Relationship Id="rId7" Type="http://schemas.openxmlformats.org/officeDocument/2006/relationships/image" Target="../media/image5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67.png"/><Relationship Id="rId4" Type="http://schemas.openxmlformats.org/officeDocument/2006/relationships/image" Target="../media/image68.jpg"/><Relationship Id="rId5" Type="http://schemas.openxmlformats.org/officeDocument/2006/relationships/image" Target="../media/image73.png"/><Relationship Id="rId6" Type="http://schemas.openxmlformats.org/officeDocument/2006/relationships/image" Target="../media/image72.png"/><Relationship Id="rId7" Type="http://schemas.openxmlformats.org/officeDocument/2006/relationships/image" Target="../media/image70.jpg"/><Relationship Id="rId8" Type="http://schemas.openxmlformats.org/officeDocument/2006/relationships/image" Target="../media/image5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67.png"/><Relationship Id="rId4" Type="http://schemas.openxmlformats.org/officeDocument/2006/relationships/image" Target="../media/image74.jpg"/><Relationship Id="rId9" Type="http://schemas.openxmlformats.org/officeDocument/2006/relationships/image" Target="../media/image79.png"/><Relationship Id="rId5" Type="http://schemas.openxmlformats.org/officeDocument/2006/relationships/image" Target="../media/image63.png"/><Relationship Id="rId6" Type="http://schemas.openxmlformats.org/officeDocument/2006/relationships/image" Target="../media/image78.png"/><Relationship Id="rId7" Type="http://schemas.openxmlformats.org/officeDocument/2006/relationships/image" Target="../media/image69.jpg"/><Relationship Id="rId8" Type="http://schemas.openxmlformats.org/officeDocument/2006/relationships/image" Target="../media/image71.png"/></Relationships>
</file>

<file path=ppt/slides/_rels/slide19.xml.rels><?xml version="1.0" encoding="UTF-8" standalone="yes"?><Relationships xmlns="http://schemas.openxmlformats.org/package/2006/relationships"><Relationship Id="rId10" Type="http://schemas.openxmlformats.org/officeDocument/2006/relationships/image" Target="../media/image75.png"/><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77.jpg"/><Relationship Id="rId4" Type="http://schemas.openxmlformats.org/officeDocument/2006/relationships/image" Target="../media/image85.jpg"/><Relationship Id="rId9" Type="http://schemas.openxmlformats.org/officeDocument/2006/relationships/image" Target="../media/image67.png"/><Relationship Id="rId5" Type="http://schemas.openxmlformats.org/officeDocument/2006/relationships/image" Target="../media/image76.jpg"/><Relationship Id="rId6" Type="http://schemas.openxmlformats.org/officeDocument/2006/relationships/image" Target="../media/image89.jpg"/><Relationship Id="rId7" Type="http://schemas.openxmlformats.org/officeDocument/2006/relationships/image" Target="../media/image81.jpg"/><Relationship Id="rId8" Type="http://schemas.openxmlformats.org/officeDocument/2006/relationships/image" Target="../media/image8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0.jpg"/><Relationship Id="rId4" Type="http://schemas.openxmlformats.org/officeDocument/2006/relationships/image" Target="../media/image14.png"/><Relationship Id="rId5" Type="http://schemas.openxmlformats.org/officeDocument/2006/relationships/image" Target="../media/image2.png"/><Relationship Id="rId6"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hyperlink" Target="http://www.meatfreemondays.com/" TargetMode="External"/><Relationship Id="rId4" Type="http://schemas.openxmlformats.org/officeDocument/2006/relationships/image" Target="../media/image76.jpg"/><Relationship Id="rId5" Type="http://schemas.openxmlformats.org/officeDocument/2006/relationships/image" Target="../media/image6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78.png"/><Relationship Id="rId4" Type="http://schemas.openxmlformats.org/officeDocument/2006/relationships/image" Target="../media/image67.png"/></Relationships>
</file>

<file path=ppt/slides/_rels/slide22.xml.rels><?xml version="1.0" encoding="UTF-8" standalone="yes"?><Relationships xmlns="http://schemas.openxmlformats.org/package/2006/relationships"><Relationship Id="rId11" Type="http://schemas.openxmlformats.org/officeDocument/2006/relationships/image" Target="../media/image94.png"/><Relationship Id="rId10" Type="http://schemas.openxmlformats.org/officeDocument/2006/relationships/image" Target="../media/image86.png"/><Relationship Id="rId13" Type="http://schemas.openxmlformats.org/officeDocument/2006/relationships/image" Target="../media/image91.png"/><Relationship Id="rId12" Type="http://schemas.openxmlformats.org/officeDocument/2006/relationships/image" Target="../media/image90.jpg"/><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80.jpg"/><Relationship Id="rId4" Type="http://schemas.openxmlformats.org/officeDocument/2006/relationships/image" Target="../media/image72.png"/><Relationship Id="rId9" Type="http://schemas.openxmlformats.org/officeDocument/2006/relationships/image" Target="../media/image92.png"/><Relationship Id="rId5" Type="http://schemas.openxmlformats.org/officeDocument/2006/relationships/image" Target="../media/image82.jpg"/><Relationship Id="rId6" Type="http://schemas.openxmlformats.org/officeDocument/2006/relationships/image" Target="../media/image84.png"/><Relationship Id="rId7" Type="http://schemas.openxmlformats.org/officeDocument/2006/relationships/image" Target="../media/image87.jpg"/><Relationship Id="rId8" Type="http://schemas.openxmlformats.org/officeDocument/2006/relationships/image" Target="../media/image88.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67.png"/><Relationship Id="rId4" Type="http://schemas.openxmlformats.org/officeDocument/2006/relationships/image" Target="../media/image72.png"/><Relationship Id="rId5" Type="http://schemas.openxmlformats.org/officeDocument/2006/relationships/image" Target="../media/image93.png"/><Relationship Id="rId6" Type="http://schemas.openxmlformats.org/officeDocument/2006/relationships/image" Target="../media/image9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4.png"/><Relationship Id="rId4" Type="http://schemas.openxmlformats.org/officeDocument/2006/relationships/image" Target="../media/image4.jpg"/><Relationship Id="rId5" Type="http://schemas.openxmlformats.org/officeDocument/2006/relationships/hyperlink" Target="http://www.youtube.com/watch?v=8rIjVDo_u8c" TargetMode="External"/><Relationship Id="rId6" Type="http://schemas.openxmlformats.org/officeDocument/2006/relationships/image" Target="../media/image6.png"/></Relationships>
</file>

<file path=ppt/slides/_rels/slide4.xml.rels><?xml version="1.0" encoding="UTF-8" standalone="yes"?><Relationships xmlns="http://schemas.openxmlformats.org/package/2006/relationships"><Relationship Id="rId11" Type="http://schemas.openxmlformats.org/officeDocument/2006/relationships/image" Target="../media/image22.jpg"/><Relationship Id="rId10" Type="http://schemas.openxmlformats.org/officeDocument/2006/relationships/image" Target="../media/image28.jpg"/><Relationship Id="rId13" Type="http://schemas.openxmlformats.org/officeDocument/2006/relationships/image" Target="../media/image31.jpg"/><Relationship Id="rId12" Type="http://schemas.openxmlformats.org/officeDocument/2006/relationships/image" Target="../media/image21.jpg"/><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jpg"/><Relationship Id="rId4" Type="http://schemas.openxmlformats.org/officeDocument/2006/relationships/image" Target="../media/image11.jpg"/><Relationship Id="rId9" Type="http://schemas.openxmlformats.org/officeDocument/2006/relationships/image" Target="../media/image25.jpg"/><Relationship Id="rId5" Type="http://schemas.openxmlformats.org/officeDocument/2006/relationships/image" Target="../media/image16.jpg"/><Relationship Id="rId6" Type="http://schemas.openxmlformats.org/officeDocument/2006/relationships/image" Target="../media/image17.jpg"/><Relationship Id="rId7" Type="http://schemas.openxmlformats.org/officeDocument/2006/relationships/image" Target="../media/image23.jpg"/><Relationship Id="rId8" Type="http://schemas.openxmlformats.org/officeDocument/2006/relationships/image" Target="../media/image20.jpg"/></Relationships>
</file>

<file path=ppt/slides/_rels/slide5.xml.rels><?xml version="1.0" encoding="UTF-8" standalone="yes"?><Relationships xmlns="http://schemas.openxmlformats.org/package/2006/relationships"><Relationship Id="rId11" Type="http://schemas.openxmlformats.org/officeDocument/2006/relationships/image" Target="../media/image26.png"/><Relationship Id="rId10" Type="http://schemas.openxmlformats.org/officeDocument/2006/relationships/image" Target="../media/image27.png"/><Relationship Id="rId13" Type="http://schemas.openxmlformats.org/officeDocument/2006/relationships/image" Target="../media/image14.png"/><Relationship Id="rId12" Type="http://schemas.openxmlformats.org/officeDocument/2006/relationships/image" Target="../media/image11.jpg"/><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1.jpg"/><Relationship Id="rId4" Type="http://schemas.openxmlformats.org/officeDocument/2006/relationships/image" Target="../media/image29.png"/><Relationship Id="rId9" Type="http://schemas.openxmlformats.org/officeDocument/2006/relationships/image" Target="../media/image16.jpg"/><Relationship Id="rId15" Type="http://schemas.openxmlformats.org/officeDocument/2006/relationships/image" Target="../media/image20.jpg"/><Relationship Id="rId14" Type="http://schemas.openxmlformats.org/officeDocument/2006/relationships/image" Target="../media/image24.png"/><Relationship Id="rId16" Type="http://schemas.openxmlformats.org/officeDocument/2006/relationships/image" Target="../media/image33.png"/><Relationship Id="rId5" Type="http://schemas.openxmlformats.org/officeDocument/2006/relationships/image" Target="../media/image18.png"/><Relationship Id="rId6" Type="http://schemas.openxmlformats.org/officeDocument/2006/relationships/image" Target="../media/image23.jpg"/><Relationship Id="rId7" Type="http://schemas.openxmlformats.org/officeDocument/2006/relationships/image" Target="../media/image19.png"/><Relationship Id="rId8" Type="http://schemas.openxmlformats.org/officeDocument/2006/relationships/image" Target="../media/image32.png"/></Relationships>
</file>

<file path=ppt/slides/_rels/slide6.xml.rels><?xml version="1.0" encoding="UTF-8" standalone="yes"?><Relationships xmlns="http://schemas.openxmlformats.org/package/2006/relationships"><Relationship Id="rId11" Type="http://schemas.openxmlformats.org/officeDocument/2006/relationships/image" Target="../media/image40.png"/><Relationship Id="rId10" Type="http://schemas.openxmlformats.org/officeDocument/2006/relationships/image" Target="../media/image19.png"/><Relationship Id="rId13" Type="http://schemas.openxmlformats.org/officeDocument/2006/relationships/image" Target="../media/image29.png"/><Relationship Id="rId12" Type="http://schemas.openxmlformats.org/officeDocument/2006/relationships/image" Target="../media/image28.jpg"/><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7.jpg"/><Relationship Id="rId4" Type="http://schemas.openxmlformats.org/officeDocument/2006/relationships/image" Target="../media/image27.png"/><Relationship Id="rId9" Type="http://schemas.openxmlformats.org/officeDocument/2006/relationships/image" Target="../media/image7.jpg"/><Relationship Id="rId15" Type="http://schemas.openxmlformats.org/officeDocument/2006/relationships/image" Target="../media/image25.jpg"/><Relationship Id="rId14" Type="http://schemas.openxmlformats.org/officeDocument/2006/relationships/image" Target="../media/image34.png"/><Relationship Id="rId16" Type="http://schemas.openxmlformats.org/officeDocument/2006/relationships/image" Target="../media/image35.png"/><Relationship Id="rId5" Type="http://schemas.openxmlformats.org/officeDocument/2006/relationships/image" Target="../media/image43.png"/><Relationship Id="rId6" Type="http://schemas.openxmlformats.org/officeDocument/2006/relationships/image" Target="../media/image22.jpg"/><Relationship Id="rId7" Type="http://schemas.openxmlformats.org/officeDocument/2006/relationships/image" Target="../media/image14.png"/><Relationship Id="rId8" Type="http://schemas.openxmlformats.org/officeDocument/2006/relationships/image" Target="../media/image3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5.png"/><Relationship Id="rId4" Type="http://schemas.openxmlformats.org/officeDocument/2006/relationships/image" Target="../media/image36.jpg"/><Relationship Id="rId9" Type="http://schemas.openxmlformats.org/officeDocument/2006/relationships/image" Target="../media/image29.png"/><Relationship Id="rId5" Type="http://schemas.openxmlformats.org/officeDocument/2006/relationships/image" Target="../media/image47.jpg"/><Relationship Id="rId6" Type="http://schemas.openxmlformats.org/officeDocument/2006/relationships/image" Target="../media/image46.jpg"/><Relationship Id="rId7" Type="http://schemas.openxmlformats.org/officeDocument/2006/relationships/image" Target="../media/image27.png"/><Relationship Id="rId8"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4.png"/><Relationship Id="rId4" Type="http://schemas.openxmlformats.org/officeDocument/2006/relationships/image" Target="../media/image37.png"/><Relationship Id="rId5" Type="http://schemas.openxmlformats.org/officeDocument/2006/relationships/image" Target="../media/image38.png"/><Relationship Id="rId6" Type="http://schemas.openxmlformats.org/officeDocument/2006/relationships/image" Target="../media/image42.png"/><Relationship Id="rId7" Type="http://schemas.openxmlformats.org/officeDocument/2006/relationships/image" Target="../media/image41.png"/><Relationship Id="rId8" Type="http://schemas.openxmlformats.org/officeDocument/2006/relationships/image" Target="../media/image3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4.png"/><Relationship Id="rId4" Type="http://schemas.openxmlformats.org/officeDocument/2006/relationships/image" Target="../media/image48.png"/><Relationship Id="rId5" Type="http://schemas.openxmlformats.org/officeDocument/2006/relationships/image" Target="../media/image49.png"/><Relationship Id="rId6" Type="http://schemas.openxmlformats.org/officeDocument/2006/relationships/image" Target="../media/image51.png"/><Relationship Id="rId7" Type="http://schemas.openxmlformats.org/officeDocument/2006/relationships/image" Target="../media/image56.png"/><Relationship Id="rId8"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pic>
        <p:nvPicPr>
          <p:cNvPr id="75" name="Google Shape;75;p1"/>
          <p:cNvPicPr preferRelativeResize="0"/>
          <p:nvPr/>
        </p:nvPicPr>
        <p:blipFill rotWithShape="1">
          <a:blip r:embed="rId3">
            <a:alphaModFix/>
          </a:blip>
          <a:srcRect b="0" l="0" r="0" t="0"/>
          <a:stretch/>
        </p:blipFill>
        <p:spPr>
          <a:xfrm>
            <a:off x="1" y="0"/>
            <a:ext cx="12674600" cy="6873925"/>
          </a:xfrm>
          <a:prstGeom prst="rect">
            <a:avLst/>
          </a:prstGeom>
          <a:noFill/>
          <a:ln>
            <a:noFill/>
          </a:ln>
        </p:spPr>
      </p:pic>
      <p:sp>
        <p:nvSpPr>
          <p:cNvPr id="76" name="Google Shape;76;p1"/>
          <p:cNvSpPr txBox="1"/>
          <p:nvPr/>
        </p:nvSpPr>
        <p:spPr>
          <a:xfrm>
            <a:off x="263769" y="4015709"/>
            <a:ext cx="3602949" cy="1323435"/>
          </a:xfrm>
          <a:prstGeom prst="rect">
            <a:avLst/>
          </a:prstGeom>
          <a:noFill/>
          <a:ln>
            <a:noFill/>
          </a:ln>
        </p:spPr>
        <p:txBody>
          <a:bodyPr anchorCtr="0" anchor="ctr" bIns="45700" lIns="45700" spcFirstLastPara="1" rIns="45700" wrap="square" tIns="45700">
            <a:spAutoFit/>
          </a:bodyPr>
          <a:lstStyle/>
          <a:p>
            <a:pPr indent="0" lvl="0" marL="0" marR="0" rtl="0" algn="l">
              <a:lnSpc>
                <a:spcPct val="100000"/>
              </a:lnSpc>
              <a:spcBef>
                <a:spcPts val="0"/>
              </a:spcBef>
              <a:spcAft>
                <a:spcPts val="0"/>
              </a:spcAft>
              <a:buClr>
                <a:schemeClr val="lt1"/>
              </a:buClr>
              <a:buSzPts val="2400"/>
              <a:buFont typeface="Trebuchet MS"/>
              <a:buNone/>
            </a:pPr>
            <a:r>
              <a:rPr b="0" i="0" lang="en-US" sz="2000" u="none" cap="none" strike="noStrike">
                <a:solidFill>
                  <a:schemeClr val="lt1"/>
                </a:solidFill>
                <a:latin typeface="Trebuchet MS"/>
                <a:ea typeface="Trebuchet MS"/>
                <a:cs typeface="Trebuchet MS"/>
                <a:sym typeface="Trebuchet MS"/>
              </a:rPr>
              <a:t>Based on these images,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400"/>
              <a:buFont typeface="Trebuchet MS"/>
              <a:buNone/>
            </a:pPr>
            <a:r>
              <a:rPr b="0" i="0" lang="en-US" sz="2000" u="none" cap="none" strike="noStrike">
                <a:solidFill>
                  <a:schemeClr val="lt1"/>
                </a:solidFill>
                <a:latin typeface="Trebuchet MS"/>
                <a:ea typeface="Trebuchet MS"/>
                <a:cs typeface="Trebuchet MS"/>
                <a:sym typeface="Trebuchet MS"/>
              </a:rPr>
              <a:t>what do you think today’s lesson could be about?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400"/>
              <a:buFont typeface="Trebuchet MS"/>
              <a:buNone/>
            </a:pPr>
            <a:r>
              <a:rPr b="0" i="0" lang="en-US" sz="2000" u="none" cap="none" strike="noStrike">
                <a:solidFill>
                  <a:schemeClr val="lt1"/>
                </a:solidFill>
                <a:latin typeface="Trebuchet MS"/>
                <a:ea typeface="Trebuchet MS"/>
                <a:cs typeface="Trebuchet MS"/>
                <a:sym typeface="Trebuchet MS"/>
              </a:rPr>
              <a:t>Share your ideas!</a:t>
            </a:r>
            <a:endParaRPr b="0" i="0" sz="1400" u="none" cap="none" strike="noStrike">
              <a:solidFill>
                <a:srgbClr val="000000"/>
              </a:solidFill>
              <a:latin typeface="Arial"/>
              <a:ea typeface="Arial"/>
              <a:cs typeface="Arial"/>
              <a:sym typeface="Arial"/>
            </a:endParaRPr>
          </a:p>
        </p:txBody>
      </p:sp>
      <p:pic>
        <p:nvPicPr>
          <p:cNvPr id="77" name="Google Shape;77;p1"/>
          <p:cNvPicPr preferRelativeResize="0"/>
          <p:nvPr/>
        </p:nvPicPr>
        <p:blipFill rotWithShape="1">
          <a:blip r:embed="rId4">
            <a:alphaModFix/>
          </a:blip>
          <a:srcRect b="0" l="0" r="0" t="0"/>
          <a:stretch/>
        </p:blipFill>
        <p:spPr>
          <a:xfrm>
            <a:off x="10729407" y="-2207"/>
            <a:ext cx="1468797" cy="93369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10"/>
          <p:cNvSpPr txBox="1"/>
          <p:nvPr/>
        </p:nvSpPr>
        <p:spPr>
          <a:xfrm>
            <a:off x="417863" y="-1444"/>
            <a:ext cx="5643964"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Farming is big business</a:t>
            </a:r>
            <a:endParaRPr b="1" i="0" sz="3200" u="none" cap="none" strike="noStrike">
              <a:solidFill>
                <a:srgbClr val="FFFFFF"/>
              </a:solidFill>
              <a:latin typeface="Trebuchet MS"/>
              <a:ea typeface="Trebuchet MS"/>
              <a:cs typeface="Trebuchet MS"/>
              <a:sym typeface="Trebuchet MS"/>
            </a:endParaRPr>
          </a:p>
        </p:txBody>
      </p:sp>
      <p:sp>
        <p:nvSpPr>
          <p:cNvPr id="265" name="Google Shape;265;p10"/>
          <p:cNvSpPr txBox="1"/>
          <p:nvPr/>
        </p:nvSpPr>
        <p:spPr>
          <a:xfrm>
            <a:off x="420503" y="869406"/>
            <a:ext cx="11607004" cy="35809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Did you know?</a:t>
            </a:r>
            <a:endParaRPr b="0" i="0" sz="1400" u="none" cap="none" strike="noStrike">
              <a:solidFill>
                <a:srgbClr val="000000"/>
              </a:solidFill>
              <a:latin typeface="Arial"/>
              <a:ea typeface="Arial"/>
              <a:cs typeface="Arial"/>
              <a:sym typeface="Arial"/>
            </a:endParaRPr>
          </a:p>
        </p:txBody>
      </p:sp>
      <p:pic>
        <p:nvPicPr>
          <p:cNvPr descr="greenpeace stat.png" id="266" name="Google Shape;266;p10"/>
          <p:cNvPicPr preferRelativeResize="0"/>
          <p:nvPr/>
        </p:nvPicPr>
        <p:blipFill rotWithShape="1">
          <a:blip r:embed="rId3">
            <a:alphaModFix/>
          </a:blip>
          <a:srcRect b="0" l="0" r="0" t="0"/>
          <a:stretch/>
        </p:blipFill>
        <p:spPr>
          <a:xfrm>
            <a:off x="5486901" y="1489131"/>
            <a:ext cx="5996090" cy="4452585"/>
          </a:xfrm>
          <a:prstGeom prst="rect">
            <a:avLst/>
          </a:prstGeom>
          <a:noFill/>
          <a:ln>
            <a:noFill/>
          </a:ln>
        </p:spPr>
      </p:pic>
      <p:pic>
        <p:nvPicPr>
          <p:cNvPr descr="info2.png" id="267" name="Google Shape;267;p10"/>
          <p:cNvPicPr preferRelativeResize="0"/>
          <p:nvPr/>
        </p:nvPicPr>
        <p:blipFill rotWithShape="1">
          <a:blip r:embed="rId4">
            <a:alphaModFix/>
          </a:blip>
          <a:srcRect b="0" l="0" r="0" t="0"/>
          <a:stretch/>
        </p:blipFill>
        <p:spPr>
          <a:xfrm>
            <a:off x="872457" y="2166372"/>
            <a:ext cx="4318240" cy="372801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pic>
        <p:nvPicPr>
          <p:cNvPr id="272" name="Google Shape;272;p11"/>
          <p:cNvPicPr preferRelativeResize="0"/>
          <p:nvPr/>
        </p:nvPicPr>
        <p:blipFill rotWithShape="1">
          <a:blip r:embed="rId3">
            <a:alphaModFix/>
          </a:blip>
          <a:srcRect b="0" l="0" r="0" t="0"/>
          <a:stretch/>
        </p:blipFill>
        <p:spPr>
          <a:xfrm>
            <a:off x="6017617" y="1701153"/>
            <a:ext cx="5716941" cy="3811294"/>
          </a:xfrm>
          <a:prstGeom prst="rect">
            <a:avLst/>
          </a:prstGeom>
          <a:noFill/>
          <a:ln>
            <a:noFill/>
          </a:ln>
        </p:spPr>
      </p:pic>
      <p:sp>
        <p:nvSpPr>
          <p:cNvPr id="273" name="Google Shape;273;p11"/>
          <p:cNvSpPr txBox="1"/>
          <p:nvPr/>
        </p:nvSpPr>
        <p:spPr>
          <a:xfrm>
            <a:off x="678291" y="1999775"/>
            <a:ext cx="5123107" cy="4585832"/>
          </a:xfrm>
          <a:prstGeom prst="rect">
            <a:avLst/>
          </a:prstGeom>
          <a:noFill/>
          <a:ln>
            <a:noFill/>
          </a:ln>
        </p:spPr>
        <p:txBody>
          <a:bodyPr anchorCtr="0" anchor="t" bIns="91400" lIns="91400" spcFirstLastPara="1" rIns="91400" wrap="square" tIns="91400">
            <a:spAutoFit/>
          </a:bodyPr>
          <a:lstStyle/>
          <a:p>
            <a:pPr indent="0" lvl="0" marL="0" marR="0" rtl="0" algn="l">
              <a:lnSpc>
                <a:spcPct val="100000"/>
              </a:lnSpc>
              <a:spcBef>
                <a:spcPts val="0"/>
              </a:spcBef>
              <a:spcAft>
                <a:spcPts val="0"/>
              </a:spcAft>
              <a:buClr>
                <a:srgbClr val="3B2827"/>
              </a:buClr>
              <a:buSzPts val="2200"/>
              <a:buFont typeface="Trebuchet MS"/>
              <a:buNone/>
            </a:pPr>
            <a:r>
              <a:rPr b="1" i="0" lang="en-US" sz="2200" u="none" cap="none" strike="noStrike">
                <a:solidFill>
                  <a:srgbClr val="3B2827"/>
                </a:solidFill>
                <a:latin typeface="Trebuchet MS"/>
                <a:ea typeface="Trebuchet MS"/>
                <a:cs typeface="Trebuchet MS"/>
                <a:sym typeface="Trebuchet MS"/>
              </a:rPr>
              <a:t>Climate change </a:t>
            </a:r>
            <a:r>
              <a:rPr b="0" i="0" lang="en-US" sz="2200" u="none" cap="none" strike="noStrike">
                <a:solidFill>
                  <a:srgbClr val="3B2827"/>
                </a:solidFill>
                <a:latin typeface="Trebuchet MS"/>
                <a:ea typeface="Trebuchet MS"/>
                <a:cs typeface="Trebuchet MS"/>
                <a:sym typeface="Trebuchet MS"/>
              </a:rPr>
              <a:t>is caused by burning fossil fuels (coal, oil and gas) to power factories, buildings and transportation.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82928"/>
              </a:buClr>
              <a:buSzPts val="1400"/>
              <a:buFont typeface="Trebuchet MS"/>
              <a:buNone/>
            </a:pPr>
            <a:r>
              <a:t/>
            </a:r>
            <a:endParaRPr b="0" i="0" sz="1400" u="none" cap="none" strike="noStrike">
              <a:solidFill>
                <a:srgbClr val="3B2827"/>
              </a:solidFill>
              <a:latin typeface="Arial"/>
              <a:ea typeface="Arial"/>
              <a:cs typeface="Arial"/>
              <a:sym typeface="Arial"/>
            </a:endParaRPr>
          </a:p>
          <a:p>
            <a:pPr indent="0" lvl="0" marL="0" marR="0" rtl="0" algn="l">
              <a:lnSpc>
                <a:spcPct val="100000"/>
              </a:lnSpc>
              <a:spcBef>
                <a:spcPts val="0"/>
              </a:spcBef>
              <a:spcAft>
                <a:spcPts val="0"/>
              </a:spcAft>
              <a:buClr>
                <a:srgbClr val="3B2827"/>
              </a:buClr>
              <a:buSzPts val="2200"/>
              <a:buFont typeface="Trebuchet MS"/>
              <a:buNone/>
            </a:pPr>
            <a:r>
              <a:rPr b="0" i="0" lang="en-US" sz="2200" u="none" cap="none" strike="noStrike">
                <a:solidFill>
                  <a:srgbClr val="3B2827"/>
                </a:solidFill>
                <a:latin typeface="Trebuchet MS"/>
                <a:ea typeface="Trebuchet MS"/>
                <a:cs typeface="Trebuchet MS"/>
                <a:sym typeface="Trebuchet MS"/>
              </a:rPr>
              <a:t>When burnt, they release a gas called </a:t>
            </a:r>
            <a:r>
              <a:rPr b="1" i="0" lang="en-US" sz="2200" u="none" cap="none" strike="noStrike">
                <a:solidFill>
                  <a:srgbClr val="3B2827"/>
                </a:solidFill>
                <a:latin typeface="Trebuchet MS"/>
                <a:ea typeface="Trebuchet MS"/>
                <a:cs typeface="Trebuchet MS"/>
                <a:sym typeface="Trebuchet MS"/>
              </a:rPr>
              <a:t>carbon dioxide</a:t>
            </a:r>
            <a:r>
              <a:rPr b="0" i="0" lang="en-US" sz="2200" u="none" cap="none" strike="noStrike">
                <a:solidFill>
                  <a:srgbClr val="3B2827"/>
                </a:solidFill>
                <a:latin typeface="Trebuchet MS"/>
                <a:ea typeface="Trebuchet MS"/>
                <a:cs typeface="Trebuchet MS"/>
                <a:sym typeface="Trebuchet MS"/>
              </a:rPr>
              <a:t> into the atmosphere which causes global warming.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82928"/>
              </a:buClr>
              <a:buSzPts val="1400"/>
              <a:buFont typeface="Trebuchet MS"/>
              <a:buNone/>
            </a:pPr>
            <a:r>
              <a:t/>
            </a:r>
            <a:endParaRPr b="0" i="0" sz="1400" u="none" cap="none" strike="noStrike">
              <a:solidFill>
                <a:srgbClr val="3B2827"/>
              </a:solidFill>
              <a:latin typeface="Arial"/>
              <a:ea typeface="Arial"/>
              <a:cs typeface="Arial"/>
              <a:sym typeface="Arial"/>
            </a:endParaRPr>
          </a:p>
          <a:p>
            <a:pPr indent="0" lvl="0" marL="0" marR="0" rtl="0" algn="l">
              <a:lnSpc>
                <a:spcPct val="100000"/>
              </a:lnSpc>
              <a:spcBef>
                <a:spcPts val="0"/>
              </a:spcBef>
              <a:spcAft>
                <a:spcPts val="0"/>
              </a:spcAft>
              <a:buClr>
                <a:srgbClr val="3B2827"/>
              </a:buClr>
              <a:buSzPts val="2200"/>
              <a:buFont typeface="Trebuchet MS"/>
              <a:buNone/>
            </a:pPr>
            <a:r>
              <a:rPr b="0" i="0" lang="en-US" sz="2200" u="none" cap="none" strike="noStrike">
                <a:solidFill>
                  <a:srgbClr val="3B2827"/>
                </a:solidFill>
                <a:latin typeface="Trebuchet MS"/>
                <a:ea typeface="Trebuchet MS"/>
                <a:cs typeface="Trebuchet MS"/>
                <a:sym typeface="Trebuchet MS"/>
              </a:rPr>
              <a:t>Trees can </a:t>
            </a:r>
            <a:r>
              <a:rPr b="1" i="0" lang="en-US" sz="2200" u="none" cap="none" strike="noStrike">
                <a:solidFill>
                  <a:srgbClr val="3B2827"/>
                </a:solidFill>
                <a:latin typeface="Trebuchet MS"/>
                <a:ea typeface="Trebuchet MS"/>
                <a:cs typeface="Trebuchet MS"/>
                <a:sym typeface="Trebuchet MS"/>
              </a:rPr>
              <a:t>absorb and store carbon dioxide </a:t>
            </a:r>
            <a:r>
              <a:rPr b="0" i="0" lang="en-US" sz="2200" u="none" cap="none" strike="noStrike">
                <a:solidFill>
                  <a:srgbClr val="3B2827"/>
                </a:solidFill>
                <a:latin typeface="Trebuchet MS"/>
                <a:ea typeface="Trebuchet MS"/>
                <a:cs typeface="Trebuchet MS"/>
                <a:sym typeface="Trebuchet MS"/>
              </a:rPr>
              <a:t>to reduce the effects of climate change. </a:t>
            </a:r>
            <a:r>
              <a:rPr lang="en-US" sz="2200">
                <a:solidFill>
                  <a:srgbClr val="3B2827"/>
                </a:solidFill>
                <a:latin typeface="Trebuchet MS"/>
                <a:ea typeface="Trebuchet MS"/>
                <a:cs typeface="Trebuchet MS"/>
                <a:sym typeface="Trebuchet MS"/>
              </a:rPr>
              <a:t>That’s why it's so important to protect the world's forests.</a:t>
            </a:r>
            <a:endParaRPr sz="2200">
              <a:solidFill>
                <a:srgbClr val="3B2827"/>
              </a:solidFill>
              <a:latin typeface="Trebuchet MS"/>
              <a:ea typeface="Trebuchet MS"/>
              <a:cs typeface="Trebuchet MS"/>
              <a:sym typeface="Trebuchet MS"/>
            </a:endParaRPr>
          </a:p>
          <a:p>
            <a:pPr indent="0" lvl="0" marL="0" marR="0" rtl="0" algn="l">
              <a:lnSpc>
                <a:spcPct val="100000"/>
              </a:lnSpc>
              <a:spcBef>
                <a:spcPts val="0"/>
              </a:spcBef>
              <a:spcAft>
                <a:spcPts val="0"/>
              </a:spcAft>
              <a:buClr>
                <a:srgbClr val="3B2827"/>
              </a:buClr>
              <a:buSzPts val="2200"/>
              <a:buFont typeface="Trebuchet MS"/>
              <a:buNone/>
            </a:pPr>
            <a:r>
              <a:t/>
            </a:r>
            <a:endParaRPr sz="2200">
              <a:solidFill>
                <a:srgbClr val="3B2827"/>
              </a:solidFill>
              <a:latin typeface="Trebuchet MS"/>
              <a:ea typeface="Trebuchet MS"/>
              <a:cs typeface="Trebuchet MS"/>
              <a:sym typeface="Trebuchet MS"/>
            </a:endParaRPr>
          </a:p>
        </p:txBody>
      </p:sp>
      <p:grpSp>
        <p:nvGrpSpPr>
          <p:cNvPr id="274" name="Google Shape;274;p11"/>
          <p:cNvGrpSpPr/>
          <p:nvPr/>
        </p:nvGrpSpPr>
        <p:grpSpPr>
          <a:xfrm>
            <a:off x="6273432" y="3864203"/>
            <a:ext cx="2501497" cy="841477"/>
            <a:chOff x="-48989" y="146960"/>
            <a:chExt cx="2501495" cy="841475"/>
          </a:xfrm>
        </p:grpSpPr>
        <p:sp>
          <p:nvSpPr>
            <p:cNvPr id="275" name="Google Shape;275;p11"/>
            <p:cNvSpPr/>
            <p:nvPr/>
          </p:nvSpPr>
          <p:spPr>
            <a:xfrm>
              <a:off x="251053" y="146960"/>
              <a:ext cx="1877785" cy="841475"/>
            </a:xfrm>
            <a:prstGeom prst="rect">
              <a:avLst/>
            </a:prstGeom>
            <a:solidFill>
              <a:schemeClr val="accent1"/>
            </a:solidFill>
            <a:ln cap="flat" cmpd="sng" w="25400">
              <a:solidFill>
                <a:srgbClr val="32538F"/>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76" name="Google Shape;276;p11"/>
            <p:cNvSpPr txBox="1"/>
            <p:nvPr/>
          </p:nvSpPr>
          <p:spPr>
            <a:xfrm>
              <a:off x="-48989" y="258584"/>
              <a:ext cx="2501495" cy="615547"/>
            </a:xfrm>
            <a:prstGeom prst="rect">
              <a:avLst/>
            </a:prstGeom>
            <a:noFill/>
            <a:ln>
              <a:noFill/>
            </a:ln>
          </p:spPr>
          <p:txBody>
            <a:bodyPr anchorCtr="0" anchor="ctr" bIns="45700" lIns="45700" spcFirstLastPara="1" rIns="45700" wrap="square" tIns="45700">
              <a:spAutoFit/>
            </a:bodyPr>
            <a:lstStyle/>
            <a:p>
              <a:pPr indent="0" lvl="0" marL="0" marR="0" rtl="0" algn="ctr">
                <a:lnSpc>
                  <a:spcPct val="100000"/>
                </a:lnSpc>
                <a:spcBef>
                  <a:spcPts val="0"/>
                </a:spcBef>
                <a:spcAft>
                  <a:spcPts val="0"/>
                </a:spcAft>
                <a:buClr>
                  <a:srgbClr val="FFFFFF"/>
                </a:buClr>
                <a:buSzPts val="1700"/>
                <a:buFont typeface="Trebuchet MS"/>
                <a:buNone/>
              </a:pPr>
              <a:r>
                <a:rPr b="0" i="0" lang="en-US" sz="1700" u="none" cap="none" strike="noStrike">
                  <a:solidFill>
                    <a:srgbClr val="FFFFFF"/>
                  </a:solidFill>
                  <a:latin typeface="Trebuchet MS"/>
                  <a:ea typeface="Trebuchet MS"/>
                  <a:cs typeface="Trebuchet MS"/>
                  <a:sym typeface="Trebuchet MS"/>
                </a:rPr>
                <a:t>Trees absorb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FFFFFF"/>
                </a:buClr>
                <a:buSzPts val="1700"/>
                <a:buFont typeface="Trebuchet MS"/>
                <a:buNone/>
              </a:pPr>
              <a:r>
                <a:rPr b="0" i="0" lang="en-US" sz="1700" u="none" cap="none" strike="noStrike">
                  <a:solidFill>
                    <a:srgbClr val="FFFFFF"/>
                  </a:solidFill>
                  <a:latin typeface="Trebuchet MS"/>
                  <a:ea typeface="Trebuchet MS"/>
                  <a:cs typeface="Trebuchet MS"/>
                  <a:sym typeface="Trebuchet MS"/>
                </a:rPr>
                <a:t>carbon dioxide</a:t>
              </a:r>
              <a:endParaRPr b="0" i="0" sz="1400" u="none" cap="none" strike="noStrike">
                <a:solidFill>
                  <a:srgbClr val="000000"/>
                </a:solidFill>
                <a:latin typeface="Arial"/>
                <a:ea typeface="Arial"/>
                <a:cs typeface="Arial"/>
                <a:sym typeface="Arial"/>
              </a:endParaRPr>
            </a:p>
          </p:txBody>
        </p:sp>
      </p:grpSp>
      <p:grpSp>
        <p:nvGrpSpPr>
          <p:cNvPr id="277" name="Google Shape;277;p11"/>
          <p:cNvGrpSpPr/>
          <p:nvPr/>
        </p:nvGrpSpPr>
        <p:grpSpPr>
          <a:xfrm>
            <a:off x="9030744" y="3864203"/>
            <a:ext cx="2532677" cy="841477"/>
            <a:chOff x="-2" y="-1"/>
            <a:chExt cx="2532676" cy="841474"/>
          </a:xfrm>
        </p:grpSpPr>
        <p:sp>
          <p:nvSpPr>
            <p:cNvPr id="278" name="Google Shape;278;p11"/>
            <p:cNvSpPr/>
            <p:nvPr/>
          </p:nvSpPr>
          <p:spPr>
            <a:xfrm>
              <a:off x="-2" y="-1"/>
              <a:ext cx="2532676" cy="841474"/>
            </a:xfrm>
            <a:prstGeom prst="rect">
              <a:avLst/>
            </a:prstGeom>
            <a:solidFill>
              <a:schemeClr val="accent2"/>
            </a:solidFill>
            <a:ln cap="flat" cmpd="sng" w="25400">
              <a:solidFill>
                <a:srgbClr val="AD5B24"/>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79" name="Google Shape;279;p11"/>
            <p:cNvSpPr txBox="1"/>
            <p:nvPr/>
          </p:nvSpPr>
          <p:spPr>
            <a:xfrm>
              <a:off x="-2" y="93697"/>
              <a:ext cx="2532676" cy="615547"/>
            </a:xfrm>
            <a:prstGeom prst="rect">
              <a:avLst/>
            </a:prstGeom>
            <a:noFill/>
            <a:ln>
              <a:noFill/>
            </a:ln>
          </p:spPr>
          <p:txBody>
            <a:bodyPr anchorCtr="0" anchor="ctr" bIns="45700" lIns="45700" spcFirstLastPara="1" rIns="45700" wrap="square" tIns="45700">
              <a:spAutoFit/>
            </a:bodyPr>
            <a:lstStyle/>
            <a:p>
              <a:pPr indent="0" lvl="0" marL="0" marR="0" rtl="0" algn="ctr">
                <a:lnSpc>
                  <a:spcPct val="100000"/>
                </a:lnSpc>
                <a:spcBef>
                  <a:spcPts val="0"/>
                </a:spcBef>
                <a:spcAft>
                  <a:spcPts val="0"/>
                </a:spcAft>
                <a:buClr>
                  <a:srgbClr val="FFFFFF"/>
                </a:buClr>
                <a:buSzPts val="1700"/>
                <a:buFont typeface="Trebuchet MS"/>
                <a:buNone/>
              </a:pPr>
              <a:r>
                <a:rPr b="0" i="0" lang="en-US" sz="1700" u="none" cap="none" strike="noStrike">
                  <a:solidFill>
                    <a:srgbClr val="FFFFFF"/>
                  </a:solidFill>
                  <a:latin typeface="Trebuchet MS"/>
                  <a:ea typeface="Trebuchet MS"/>
                  <a:cs typeface="Trebuchet MS"/>
                  <a:sym typeface="Trebuchet MS"/>
                </a:rPr>
                <a:t>Burning trees release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FFFFFF"/>
                </a:buClr>
                <a:buSzPts val="1700"/>
                <a:buFont typeface="Trebuchet MS"/>
                <a:buNone/>
              </a:pPr>
              <a:r>
                <a:rPr b="0" i="0" lang="en-US" sz="1700" u="none" cap="none" strike="noStrike">
                  <a:solidFill>
                    <a:srgbClr val="FFFFFF"/>
                  </a:solidFill>
                  <a:latin typeface="Trebuchet MS"/>
                  <a:ea typeface="Trebuchet MS"/>
                  <a:cs typeface="Trebuchet MS"/>
                  <a:sym typeface="Trebuchet MS"/>
                </a:rPr>
                <a:t>more carbon dioxide</a:t>
              </a:r>
              <a:endParaRPr b="0" i="0" sz="1400" u="none" cap="none" strike="noStrike">
                <a:solidFill>
                  <a:srgbClr val="000000"/>
                </a:solidFill>
                <a:latin typeface="Arial"/>
                <a:ea typeface="Arial"/>
                <a:cs typeface="Arial"/>
                <a:sym typeface="Arial"/>
              </a:endParaRPr>
            </a:p>
          </p:txBody>
        </p:sp>
      </p:grpSp>
      <p:grpSp>
        <p:nvGrpSpPr>
          <p:cNvPr id="280" name="Google Shape;280;p11"/>
          <p:cNvGrpSpPr/>
          <p:nvPr/>
        </p:nvGrpSpPr>
        <p:grpSpPr>
          <a:xfrm>
            <a:off x="6021897" y="894382"/>
            <a:ext cx="5728345" cy="768966"/>
            <a:chOff x="-1" y="-231480"/>
            <a:chExt cx="5728343" cy="768964"/>
          </a:xfrm>
        </p:grpSpPr>
        <p:sp>
          <p:nvSpPr>
            <p:cNvPr id="281" name="Google Shape;281;p11"/>
            <p:cNvSpPr/>
            <p:nvPr/>
          </p:nvSpPr>
          <p:spPr>
            <a:xfrm>
              <a:off x="-1" y="-231480"/>
              <a:ext cx="5708378" cy="768964"/>
            </a:xfrm>
            <a:prstGeom prst="rect">
              <a:avLst/>
            </a:prstGeom>
            <a:solidFill>
              <a:schemeClr val="accent6"/>
            </a:solidFill>
            <a:ln cap="flat" cmpd="sng" w="25400">
              <a:solidFill>
                <a:srgbClr val="527E34"/>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82" name="Google Shape;282;p11"/>
            <p:cNvSpPr txBox="1"/>
            <p:nvPr/>
          </p:nvSpPr>
          <p:spPr>
            <a:xfrm>
              <a:off x="19964" y="-126437"/>
              <a:ext cx="5708378" cy="584770"/>
            </a:xfrm>
            <a:prstGeom prst="rect">
              <a:avLst/>
            </a:prstGeom>
            <a:noFill/>
            <a:ln>
              <a:noFill/>
            </a:ln>
          </p:spPr>
          <p:txBody>
            <a:bodyPr anchorCtr="0" anchor="ctr" bIns="45700" lIns="45700" spcFirstLastPara="1" rIns="45700" wrap="square" tIns="45700">
              <a:spAutoFit/>
            </a:bodyPr>
            <a:lstStyle/>
            <a:p>
              <a:pPr indent="0" lvl="0" marL="0" marR="0" rtl="0" algn="ctr">
                <a:lnSpc>
                  <a:spcPct val="100000"/>
                </a:lnSpc>
                <a:spcBef>
                  <a:spcPts val="0"/>
                </a:spcBef>
                <a:spcAft>
                  <a:spcPts val="0"/>
                </a:spcAft>
                <a:buClr>
                  <a:srgbClr val="FFFFFF"/>
                </a:buClr>
                <a:buSzPts val="1600"/>
                <a:buFont typeface="Trebuchet MS"/>
                <a:buNone/>
              </a:pPr>
              <a:r>
                <a:rPr b="0" i="0" lang="en-US" sz="1600" u="none" cap="none" strike="noStrike">
                  <a:solidFill>
                    <a:srgbClr val="FFFFFF"/>
                  </a:solidFill>
                  <a:latin typeface="Trebuchet MS"/>
                  <a:ea typeface="Trebuchet MS"/>
                  <a:cs typeface="Trebuchet MS"/>
                  <a:sym typeface="Trebuchet MS"/>
                </a:rPr>
                <a:t>If we keep destroying our forests, they may release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FFFFFF"/>
                </a:buClr>
                <a:buSzPts val="1600"/>
                <a:buFont typeface="Trebuchet MS"/>
                <a:buNone/>
              </a:pPr>
              <a:r>
                <a:rPr b="0" i="0" lang="en-US" sz="1600" u="none" cap="none" strike="noStrike">
                  <a:solidFill>
                    <a:srgbClr val="FFFFFF"/>
                  </a:solidFill>
                  <a:latin typeface="Trebuchet MS"/>
                  <a:ea typeface="Trebuchet MS"/>
                  <a:cs typeface="Trebuchet MS"/>
                  <a:sym typeface="Trebuchet MS"/>
                </a:rPr>
                <a:t>more CO2 than they absorb by 2035</a:t>
              </a:r>
              <a:endParaRPr b="0" i="0" sz="1400" u="none" cap="none" strike="noStrike">
                <a:solidFill>
                  <a:srgbClr val="000000"/>
                </a:solidFill>
                <a:latin typeface="Arial"/>
                <a:ea typeface="Arial"/>
                <a:cs typeface="Arial"/>
                <a:sym typeface="Arial"/>
              </a:endParaRPr>
            </a:p>
          </p:txBody>
        </p:sp>
      </p:grpSp>
      <p:sp>
        <p:nvSpPr>
          <p:cNvPr id="283" name="Google Shape;283;p11"/>
          <p:cNvSpPr txBox="1"/>
          <p:nvPr/>
        </p:nvSpPr>
        <p:spPr>
          <a:xfrm>
            <a:off x="417863" y="49356"/>
            <a:ext cx="5643964"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How forests look after us </a:t>
            </a:r>
            <a:endParaRPr b="0" i="0" sz="1400" u="none" cap="none" strike="noStrike">
              <a:solidFill>
                <a:srgbClr val="000000"/>
              </a:solidFill>
              <a:latin typeface="Arial"/>
              <a:ea typeface="Arial"/>
              <a:cs typeface="Arial"/>
              <a:sym typeface="Arial"/>
            </a:endParaRPr>
          </a:p>
        </p:txBody>
      </p:sp>
      <p:sp>
        <p:nvSpPr>
          <p:cNvPr id="284" name="Google Shape;284;p11"/>
          <p:cNvSpPr/>
          <p:nvPr/>
        </p:nvSpPr>
        <p:spPr>
          <a:xfrm>
            <a:off x="6014322" y="5537558"/>
            <a:ext cx="5723530" cy="574584"/>
          </a:xfrm>
          <a:prstGeom prst="rect">
            <a:avLst/>
          </a:prstGeom>
          <a:solidFill>
            <a:srgbClr val="8EC055"/>
          </a:solidFill>
          <a:ln>
            <a:noFill/>
          </a:ln>
          <a:effectLst>
            <a:outerShdw blurRad="38100" rotWithShape="0" dir="5400000" dist="23000">
              <a:srgbClr val="000000">
                <a:alpha val="34509"/>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85" name="Google Shape;285;p11"/>
          <p:cNvSpPr txBox="1"/>
          <p:nvPr/>
        </p:nvSpPr>
        <p:spPr>
          <a:xfrm>
            <a:off x="6006743" y="5607677"/>
            <a:ext cx="5723531" cy="434337"/>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FFFFFF"/>
              </a:buClr>
              <a:buSzPts val="2300"/>
              <a:buFont typeface="Trebuchet MS"/>
              <a:buNone/>
            </a:pPr>
            <a:r>
              <a:rPr b="1" i="0" lang="en-US" sz="2300" u="none" cap="none" strike="noStrike">
                <a:solidFill>
                  <a:srgbClr val="FFFFFF"/>
                </a:solidFill>
                <a:latin typeface="Trebuchet MS"/>
                <a:ea typeface="Trebuchet MS"/>
                <a:cs typeface="Trebuchet MS"/>
                <a:sym typeface="Trebuchet MS"/>
              </a:rPr>
              <a:t>We need to look after our forests.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12"/>
          <p:cNvSpPr txBox="1"/>
          <p:nvPr/>
        </p:nvSpPr>
        <p:spPr>
          <a:xfrm>
            <a:off x="941415" y="2386425"/>
            <a:ext cx="4079526" cy="4351344"/>
          </a:xfrm>
          <a:prstGeom prst="rect">
            <a:avLst/>
          </a:prstGeom>
          <a:noFill/>
          <a:ln>
            <a:noFill/>
          </a:ln>
        </p:spPr>
        <p:txBody>
          <a:bodyPr anchorCtr="0" anchor="t" bIns="45700" lIns="45700" spcFirstLastPara="1" rIns="45700" wrap="square" tIns="45700">
            <a:normAutofit/>
          </a:bodyPr>
          <a:lstStyle/>
          <a:p>
            <a:pPr indent="0" lvl="0" marL="0" marR="0" rtl="0" algn="l">
              <a:lnSpc>
                <a:spcPct val="100000"/>
              </a:lnSpc>
              <a:spcBef>
                <a:spcPts val="0"/>
              </a:spcBef>
              <a:spcAft>
                <a:spcPts val="0"/>
              </a:spcAft>
              <a:buClr>
                <a:srgbClr val="3B2827"/>
              </a:buClr>
              <a:buSzPts val="2000"/>
              <a:buFont typeface="Trebuchet MS"/>
              <a:buNone/>
            </a:pPr>
            <a:r>
              <a:rPr b="0" i="0" lang="en-US" sz="2000" u="none" cap="none" strike="noStrike">
                <a:solidFill>
                  <a:srgbClr val="3B2827"/>
                </a:solidFill>
                <a:latin typeface="Trebuchet MS"/>
                <a:ea typeface="Trebuchet MS"/>
                <a:cs typeface="Trebuchet MS"/>
                <a:sym typeface="Trebuchet MS"/>
              </a:rPr>
              <a:t>Watch this film (from 4.01 to 5.57) about some of the people who are affected by industrial farming and deforestation.</a:t>
            </a:r>
            <a:endParaRPr b="0" i="0" sz="1400" u="none" cap="none" strike="noStrike">
              <a:solidFill>
                <a:srgbClr val="3B2827"/>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3B2827"/>
              </a:solidFill>
              <a:latin typeface="Trebuchet MS"/>
              <a:ea typeface="Trebuchet MS"/>
              <a:cs typeface="Trebuchet MS"/>
              <a:sym typeface="Trebuchet MS"/>
            </a:endParaRPr>
          </a:p>
          <a:p>
            <a:pPr indent="0" lvl="0" marL="0" marR="0" rtl="0" algn="l">
              <a:lnSpc>
                <a:spcPct val="100000"/>
              </a:lnSpc>
              <a:spcBef>
                <a:spcPts val="0"/>
              </a:spcBef>
              <a:spcAft>
                <a:spcPts val="0"/>
              </a:spcAft>
              <a:buClr>
                <a:srgbClr val="3B2827"/>
              </a:buClr>
              <a:buSzPts val="2000"/>
              <a:buFont typeface="Trebuchet MS"/>
              <a:buNone/>
            </a:pPr>
            <a:r>
              <a:rPr b="0" i="0" lang="en-US" sz="2000" u="none" cap="none" strike="noStrike">
                <a:solidFill>
                  <a:srgbClr val="3B2827"/>
                </a:solidFill>
                <a:latin typeface="Trebuchet MS"/>
                <a:ea typeface="Trebuchet MS"/>
                <a:cs typeface="Trebuchet MS"/>
                <a:sym typeface="Trebuchet MS"/>
              </a:rPr>
              <a:t>As you watch, record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2F5496"/>
              </a:buClr>
              <a:buSzPts val="2000"/>
              <a:buFont typeface="Trebuchet MS"/>
              <a:buNone/>
            </a:pPr>
            <a:r>
              <a:rPr b="0" i="0" lang="en-US" sz="2000" u="none" cap="none" strike="noStrike">
                <a:solidFill>
                  <a:srgbClr val="2F5496"/>
                </a:solidFill>
                <a:latin typeface="Trebuchet MS"/>
                <a:ea typeface="Trebuchet MS"/>
                <a:cs typeface="Trebuchet MS"/>
                <a:sym typeface="Trebuchet MS"/>
              </a:rPr>
              <a:t>what is happening </a:t>
            </a:r>
            <a:br>
              <a:rPr b="0" i="0" lang="en-US" sz="2000" u="none" cap="none" strike="noStrike">
                <a:solidFill>
                  <a:srgbClr val="2F5496"/>
                </a:solidFill>
                <a:latin typeface="Trebuchet MS"/>
                <a:ea typeface="Trebuchet MS"/>
                <a:cs typeface="Trebuchet MS"/>
                <a:sym typeface="Trebuchet MS"/>
              </a:rPr>
            </a:br>
            <a:r>
              <a:rPr b="0" i="0" lang="en-US" sz="2000" u="none" cap="none" strike="noStrike">
                <a:solidFill>
                  <a:srgbClr val="2F5496"/>
                </a:solidFill>
                <a:latin typeface="Trebuchet MS"/>
                <a:ea typeface="Trebuchet MS"/>
                <a:cs typeface="Trebuchet MS"/>
                <a:sym typeface="Trebuchet MS"/>
              </a:rPr>
              <a:t>around them</a:t>
            </a:r>
            <a:r>
              <a:rPr b="0" i="0" lang="en-US" sz="2000" u="none" cap="none" strike="noStrike">
                <a:solidFill>
                  <a:schemeClr val="dk1"/>
                </a:solidFill>
                <a:latin typeface="Trebuchet MS"/>
                <a:ea typeface="Trebuchet MS"/>
                <a:cs typeface="Trebuchet MS"/>
                <a:sym typeface="Trebuchet MS"/>
              </a:rPr>
              <a:t> </a:t>
            </a:r>
            <a:r>
              <a:rPr b="0" i="0" lang="en-US" sz="2000" u="none" cap="none" strike="noStrike">
                <a:solidFill>
                  <a:srgbClr val="3B2827"/>
                </a:solidFill>
                <a:latin typeface="Trebuchet MS"/>
                <a:ea typeface="Trebuchet MS"/>
                <a:cs typeface="Trebuchet MS"/>
                <a:sym typeface="Trebuchet MS"/>
              </a:rPr>
              <a:t>and </a:t>
            </a:r>
            <a:br>
              <a:rPr b="0" i="0" lang="en-US" sz="2000" u="none" cap="none" strike="noStrike">
                <a:solidFill>
                  <a:schemeClr val="dk1"/>
                </a:solidFill>
                <a:latin typeface="Trebuchet MS"/>
                <a:ea typeface="Trebuchet MS"/>
                <a:cs typeface="Trebuchet MS"/>
                <a:sym typeface="Trebuchet MS"/>
              </a:rPr>
            </a:br>
            <a:r>
              <a:rPr b="0" i="0" lang="en-US" sz="2000" u="none" cap="none" strike="noStrike">
                <a:solidFill>
                  <a:srgbClr val="FF0000"/>
                </a:solidFill>
                <a:latin typeface="Trebuchet MS"/>
                <a:ea typeface="Trebuchet MS"/>
                <a:cs typeface="Trebuchet MS"/>
                <a:sym typeface="Trebuchet MS"/>
              </a:rPr>
              <a:t>how they might feel </a:t>
            </a:r>
            <a:br>
              <a:rPr b="0" i="0" lang="en-US" sz="2000" u="none" cap="none" strike="noStrike">
                <a:solidFill>
                  <a:srgbClr val="FF0000"/>
                </a:solidFill>
                <a:latin typeface="Trebuchet MS"/>
                <a:ea typeface="Trebuchet MS"/>
                <a:cs typeface="Trebuchet MS"/>
                <a:sym typeface="Trebuchet MS"/>
              </a:rPr>
            </a:br>
            <a:r>
              <a:rPr b="0" i="0" lang="en-US" sz="2000" u="none" cap="none" strike="noStrike">
                <a:solidFill>
                  <a:srgbClr val="FF0000"/>
                </a:solidFill>
                <a:latin typeface="Trebuchet MS"/>
                <a:ea typeface="Trebuchet MS"/>
                <a:cs typeface="Trebuchet MS"/>
                <a:sym typeface="Trebuchet MS"/>
              </a:rPr>
              <a:t>about this </a:t>
            </a:r>
            <a:r>
              <a:rPr b="0" i="0" lang="en-US" sz="2000" u="none" cap="none" strike="noStrike">
                <a:solidFill>
                  <a:srgbClr val="3B2827"/>
                </a:solidFill>
                <a:latin typeface="Trebuchet MS"/>
                <a:ea typeface="Trebuchet MS"/>
                <a:cs typeface="Trebuchet MS"/>
                <a:sym typeface="Trebuchet MS"/>
              </a:rPr>
              <a:t>on your </a:t>
            </a:r>
            <a:br>
              <a:rPr b="0" i="0" lang="en-US" sz="2000" u="none" cap="none" strike="noStrike">
                <a:solidFill>
                  <a:srgbClr val="3B2827"/>
                </a:solidFill>
                <a:latin typeface="Trebuchet MS"/>
                <a:ea typeface="Trebuchet MS"/>
                <a:cs typeface="Trebuchet MS"/>
                <a:sym typeface="Trebuchet MS"/>
              </a:rPr>
            </a:br>
            <a:r>
              <a:rPr b="1" i="0" lang="en-US" sz="2000" u="none" cap="none" strike="noStrike">
                <a:solidFill>
                  <a:srgbClr val="3B2827"/>
                </a:solidFill>
                <a:latin typeface="Trebuchet MS"/>
                <a:ea typeface="Trebuchet MS"/>
                <a:cs typeface="Trebuchet MS"/>
                <a:sym typeface="Trebuchet MS"/>
              </a:rPr>
              <a:t>Role on the Wall </a:t>
            </a:r>
            <a:br>
              <a:rPr b="1" i="0" lang="en-US" sz="2000" u="none" cap="none" strike="noStrike">
                <a:solidFill>
                  <a:srgbClr val="3B2827"/>
                </a:solidFill>
                <a:latin typeface="Trebuchet MS"/>
                <a:ea typeface="Trebuchet MS"/>
                <a:cs typeface="Trebuchet MS"/>
                <a:sym typeface="Trebuchet MS"/>
              </a:rPr>
            </a:br>
            <a:r>
              <a:rPr b="1" i="0" lang="en-US" sz="2000" u="none" cap="none" strike="noStrike">
                <a:solidFill>
                  <a:srgbClr val="3B2827"/>
                </a:solidFill>
                <a:latin typeface="Trebuchet MS"/>
                <a:ea typeface="Trebuchet MS"/>
                <a:cs typeface="Trebuchet MS"/>
                <a:sym typeface="Trebuchet MS"/>
              </a:rPr>
              <a:t>Activity Sheet</a:t>
            </a:r>
            <a:r>
              <a:rPr b="0" i="0" lang="en-US" sz="2000" u="none" cap="none" strike="noStrike">
                <a:solidFill>
                  <a:srgbClr val="3B2827"/>
                </a:solidFill>
                <a:latin typeface="Trebuchet MS"/>
                <a:ea typeface="Trebuchet MS"/>
                <a:cs typeface="Trebuchet MS"/>
                <a:sym typeface="Trebuchet MS"/>
              </a:rPr>
              <a:t>.</a:t>
            </a:r>
            <a:endParaRPr b="0" i="0" sz="1400" u="none" cap="none" strike="noStrike">
              <a:solidFill>
                <a:srgbClr val="3B2827"/>
              </a:solidFill>
              <a:latin typeface="Arial"/>
              <a:ea typeface="Arial"/>
              <a:cs typeface="Arial"/>
              <a:sym typeface="Arial"/>
            </a:endParaRPr>
          </a:p>
        </p:txBody>
      </p:sp>
      <p:sp>
        <p:nvSpPr>
          <p:cNvPr id="291" name="Google Shape;291;p12"/>
          <p:cNvSpPr txBox="1"/>
          <p:nvPr/>
        </p:nvSpPr>
        <p:spPr>
          <a:xfrm>
            <a:off x="417863" y="-1444"/>
            <a:ext cx="5643964"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Forest guardians</a:t>
            </a:r>
            <a:endParaRPr b="0" i="0" sz="1400" u="none" cap="none" strike="noStrike">
              <a:solidFill>
                <a:srgbClr val="000000"/>
              </a:solidFill>
              <a:latin typeface="Arial"/>
              <a:ea typeface="Arial"/>
              <a:cs typeface="Arial"/>
              <a:sym typeface="Arial"/>
            </a:endParaRPr>
          </a:p>
        </p:txBody>
      </p:sp>
      <p:sp>
        <p:nvSpPr>
          <p:cNvPr id="292" name="Google Shape;292;p12"/>
          <p:cNvSpPr txBox="1"/>
          <p:nvPr/>
        </p:nvSpPr>
        <p:spPr>
          <a:xfrm>
            <a:off x="417863" y="864526"/>
            <a:ext cx="11607004" cy="59088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2400"/>
              <a:buFont typeface="Trebuchet MS"/>
              <a:buNone/>
            </a:pPr>
            <a:r>
              <a:rPr b="0" i="0" lang="en-US" sz="1800" u="none" cap="none" strike="noStrike">
                <a:solidFill>
                  <a:srgbClr val="FFFFFF"/>
                </a:solidFill>
                <a:latin typeface="Trebuchet MS"/>
                <a:ea typeface="Trebuchet MS"/>
                <a:cs typeface="Trebuchet MS"/>
                <a:sym typeface="Trebuchet MS"/>
              </a:rPr>
              <a:t>How are Indigenous Peoples </a:t>
            </a:r>
            <a:br>
              <a:rPr b="0" i="0" lang="en-US" sz="1800" u="none" cap="none" strike="noStrike">
                <a:solidFill>
                  <a:srgbClr val="FFFFFF"/>
                </a:solidFill>
                <a:latin typeface="Trebuchet MS"/>
                <a:ea typeface="Trebuchet MS"/>
                <a:cs typeface="Trebuchet MS"/>
                <a:sym typeface="Trebuchet MS"/>
              </a:rPr>
            </a:br>
            <a:r>
              <a:rPr b="0" i="0" lang="en-US" sz="1800" u="none" cap="none" strike="noStrike">
                <a:solidFill>
                  <a:srgbClr val="FFFFFF"/>
                </a:solidFill>
                <a:latin typeface="Trebuchet MS"/>
                <a:ea typeface="Trebuchet MS"/>
                <a:cs typeface="Trebuchet MS"/>
                <a:sym typeface="Trebuchet MS"/>
              </a:rPr>
              <a:t>affected by deforestation?</a:t>
            </a:r>
            <a:endParaRPr b="0" i="0" sz="1400" u="none" cap="none" strike="noStrike">
              <a:solidFill>
                <a:srgbClr val="000000"/>
              </a:solidFill>
              <a:latin typeface="Arial"/>
              <a:ea typeface="Arial"/>
              <a:cs typeface="Arial"/>
              <a:sym typeface="Arial"/>
            </a:endParaRPr>
          </a:p>
        </p:txBody>
      </p:sp>
      <p:pic>
        <p:nvPicPr>
          <p:cNvPr id="293" name="Google Shape;293;p12">
            <a:hlinkClick r:id="rId3"/>
          </p:cNvPr>
          <p:cNvPicPr preferRelativeResize="0"/>
          <p:nvPr/>
        </p:nvPicPr>
        <p:blipFill rotWithShape="1">
          <a:blip r:embed="rId4">
            <a:alphaModFix/>
          </a:blip>
          <a:srcRect b="0" l="0" r="0" t="0"/>
          <a:stretch/>
        </p:blipFill>
        <p:spPr>
          <a:xfrm>
            <a:off x="6467475" y="1088944"/>
            <a:ext cx="4885316" cy="2767494"/>
          </a:xfrm>
          <a:prstGeom prst="rect">
            <a:avLst/>
          </a:prstGeom>
          <a:noFill/>
          <a:ln>
            <a:noFill/>
          </a:ln>
        </p:spPr>
      </p:pic>
      <p:pic>
        <p:nvPicPr>
          <p:cNvPr descr="Picture 2" id="294" name="Google Shape;294;p12"/>
          <p:cNvPicPr preferRelativeResize="0"/>
          <p:nvPr/>
        </p:nvPicPr>
        <p:blipFill rotWithShape="1">
          <a:blip r:embed="rId5">
            <a:alphaModFix/>
          </a:blip>
          <a:srcRect b="0" l="0" r="0" t="0"/>
          <a:stretch/>
        </p:blipFill>
        <p:spPr>
          <a:xfrm>
            <a:off x="6315074" y="864526"/>
            <a:ext cx="5204053" cy="3207412"/>
          </a:xfrm>
          <a:prstGeom prst="rect">
            <a:avLst/>
          </a:prstGeom>
          <a:noFill/>
          <a:ln>
            <a:noFill/>
          </a:ln>
        </p:spPr>
      </p:pic>
      <p:pic>
        <p:nvPicPr>
          <p:cNvPr descr="Picture 13" id="295" name="Google Shape;295;p12">
            <a:hlinkClick r:id="rId6"/>
          </p:cNvPr>
          <p:cNvPicPr preferRelativeResize="0"/>
          <p:nvPr/>
        </p:nvPicPr>
        <p:blipFill rotWithShape="1">
          <a:blip r:embed="rId7">
            <a:alphaModFix/>
          </a:blip>
          <a:srcRect b="0" l="0" r="0" t="0"/>
          <a:stretch/>
        </p:blipFill>
        <p:spPr>
          <a:xfrm>
            <a:off x="6568959" y="4308487"/>
            <a:ext cx="1460566" cy="1460569"/>
          </a:xfrm>
          <a:prstGeom prst="rect">
            <a:avLst/>
          </a:prstGeom>
          <a:noFill/>
          <a:ln>
            <a:noFill/>
          </a:ln>
        </p:spPr>
      </p:pic>
      <p:pic>
        <p:nvPicPr>
          <p:cNvPr id="296" name="Google Shape;296;p12"/>
          <p:cNvPicPr preferRelativeResize="0"/>
          <p:nvPr/>
        </p:nvPicPr>
        <p:blipFill rotWithShape="1">
          <a:blip r:embed="rId8">
            <a:alphaModFix/>
          </a:blip>
          <a:srcRect b="0" l="0" r="0" t="0"/>
          <a:stretch/>
        </p:blipFill>
        <p:spPr>
          <a:xfrm rot="120000">
            <a:off x="4159717" y="3730919"/>
            <a:ext cx="1848937" cy="2615703"/>
          </a:xfrm>
          <a:custGeom>
            <a:rect b="b" l="l" r="r" t="t"/>
            <a:pathLst>
              <a:path extrusionOk="0" h="21600" w="21600">
                <a:moveTo>
                  <a:pt x="0" y="0"/>
                </a:moveTo>
                <a:lnTo>
                  <a:pt x="0" y="21600"/>
                </a:lnTo>
                <a:lnTo>
                  <a:pt x="21600" y="21600"/>
                </a:lnTo>
                <a:lnTo>
                  <a:pt x="21600" y="0"/>
                </a:lnTo>
                <a:lnTo>
                  <a:pt x="0" y="0"/>
                </a:lnTo>
                <a:close/>
              </a:path>
            </a:pathLst>
          </a:custGeom>
          <a:noFill/>
          <a:ln>
            <a:noFill/>
          </a:ln>
          <a:effectLst>
            <a:outerShdw blurRad="38100" rotWithShape="0" dir="4144309" dist="23000">
              <a:srgbClr val="000000">
                <a:alpha val="34509"/>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13"/>
          <p:cNvSpPr txBox="1"/>
          <p:nvPr/>
        </p:nvSpPr>
        <p:spPr>
          <a:xfrm>
            <a:off x="417863" y="49356"/>
            <a:ext cx="5643964"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Emotive poem</a:t>
            </a:r>
            <a:endParaRPr b="1" i="0" sz="3200" u="none" cap="none" strike="noStrike">
              <a:solidFill>
                <a:srgbClr val="FFFFFF"/>
              </a:solidFill>
              <a:latin typeface="Trebuchet MS"/>
              <a:ea typeface="Trebuchet MS"/>
              <a:cs typeface="Trebuchet MS"/>
              <a:sym typeface="Trebuchet MS"/>
            </a:endParaRPr>
          </a:p>
        </p:txBody>
      </p:sp>
      <p:sp>
        <p:nvSpPr>
          <p:cNvPr id="302" name="Google Shape;302;p13"/>
          <p:cNvSpPr txBox="1"/>
          <p:nvPr/>
        </p:nvSpPr>
        <p:spPr>
          <a:xfrm>
            <a:off x="832203" y="2164576"/>
            <a:ext cx="6011510" cy="2307412"/>
          </a:xfrm>
          <a:prstGeom prst="rect">
            <a:avLst/>
          </a:prstGeom>
          <a:noFill/>
          <a:ln>
            <a:noFill/>
          </a:ln>
        </p:spPr>
        <p:txBody>
          <a:bodyPr anchorCtr="0" anchor="t" bIns="45700" lIns="91425" spcFirstLastPara="1" rIns="91425" wrap="square" tIns="45700">
            <a:noAutofit/>
          </a:bodyPr>
          <a:lstStyle/>
          <a:p>
            <a:pPr indent="-228600" lvl="0" marL="228600" marR="0" rtl="0" algn="l">
              <a:lnSpc>
                <a:spcPct val="90000"/>
              </a:lnSpc>
              <a:spcBef>
                <a:spcPts val="0"/>
              </a:spcBef>
              <a:spcAft>
                <a:spcPts val="0"/>
              </a:spcAft>
              <a:buClr>
                <a:srgbClr val="3B2827"/>
              </a:buClr>
              <a:buSzPts val="2800"/>
              <a:buFont typeface="Trebuchet MS"/>
              <a:buChar char="•"/>
            </a:pPr>
            <a:r>
              <a:rPr b="0" i="0" lang="en-US" sz="2000" u="none" cap="none" strike="noStrike">
                <a:solidFill>
                  <a:srgbClr val="3B2827"/>
                </a:solidFill>
                <a:latin typeface="Trebuchet MS"/>
                <a:ea typeface="Trebuchet MS"/>
                <a:cs typeface="Trebuchet MS"/>
                <a:sym typeface="Trebuchet MS"/>
              </a:rPr>
              <a:t>Write a poem from the perspective of someone or something that is directly affected by deforestation and industrial meat production. </a:t>
            </a:r>
            <a:endParaRPr b="0" i="0" sz="2000" u="none" cap="none" strike="noStrike">
              <a:solidFill>
                <a:srgbClr val="3B2827"/>
              </a:solidFill>
              <a:latin typeface="Trebuchet MS"/>
              <a:ea typeface="Trebuchet MS"/>
              <a:cs typeface="Trebuchet MS"/>
              <a:sym typeface="Trebuchet MS"/>
            </a:endParaRPr>
          </a:p>
          <a:p>
            <a:pPr indent="-228600" lvl="0" marL="228600" marR="0" rtl="0" algn="l">
              <a:lnSpc>
                <a:spcPct val="90000"/>
              </a:lnSpc>
              <a:spcBef>
                <a:spcPts val="1000"/>
              </a:spcBef>
              <a:spcAft>
                <a:spcPts val="0"/>
              </a:spcAft>
              <a:buClr>
                <a:srgbClr val="3B2827"/>
              </a:buClr>
              <a:buSzPts val="2800"/>
              <a:buFont typeface="Trebuchet MS"/>
              <a:buChar char="•"/>
            </a:pPr>
            <a:r>
              <a:rPr b="0" i="0" lang="en-US" sz="2000" u="none" cap="none" strike="noStrike">
                <a:solidFill>
                  <a:srgbClr val="3B2827"/>
                </a:solidFill>
                <a:latin typeface="Trebuchet MS"/>
                <a:ea typeface="Trebuchet MS"/>
                <a:cs typeface="Trebuchet MS"/>
                <a:sym typeface="Trebuchet MS"/>
              </a:rPr>
              <a:t>You can use someone from the film, or pick an animal, bird or plant that is affected.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rgbClr val="3B2827"/>
              </a:buClr>
              <a:buSzPts val="2800"/>
              <a:buFont typeface="Trebuchet MS"/>
              <a:buChar char="•"/>
            </a:pPr>
            <a:r>
              <a:rPr b="0" i="0" lang="en-US" sz="2000" u="none" cap="none" strike="noStrike">
                <a:solidFill>
                  <a:srgbClr val="3B2827"/>
                </a:solidFill>
                <a:latin typeface="Trebuchet MS"/>
                <a:ea typeface="Trebuchet MS"/>
                <a:cs typeface="Trebuchet MS"/>
                <a:sym typeface="Trebuchet MS"/>
              </a:rPr>
              <a:t>Some ideas include: jaguars, toucans, monkeys, the trees themselves.</a:t>
            </a:r>
            <a:endParaRPr b="0" i="0" sz="1400" u="none" cap="none" strike="noStrike">
              <a:solidFill>
                <a:srgbClr val="000000"/>
              </a:solidFill>
              <a:latin typeface="Arial"/>
              <a:ea typeface="Arial"/>
              <a:cs typeface="Arial"/>
              <a:sym typeface="Arial"/>
            </a:endParaRPr>
          </a:p>
          <a:p>
            <a:pPr indent="-50800" lvl="0" marL="228600" marR="0" rtl="0" algn="l">
              <a:lnSpc>
                <a:spcPct val="90000"/>
              </a:lnSpc>
              <a:spcBef>
                <a:spcPts val="1000"/>
              </a:spcBef>
              <a:spcAft>
                <a:spcPts val="0"/>
              </a:spcAft>
              <a:buClr>
                <a:srgbClr val="888888"/>
              </a:buClr>
              <a:buSzPts val="2800"/>
              <a:buFont typeface="Calibri"/>
              <a:buNone/>
            </a:pPr>
            <a:r>
              <a:t/>
            </a:r>
            <a:endParaRPr b="0" i="0" sz="2000" u="none" cap="none" strike="noStrike">
              <a:solidFill>
                <a:srgbClr val="3B2827"/>
              </a:solidFill>
              <a:latin typeface="Trebuchet MS"/>
              <a:ea typeface="Trebuchet MS"/>
              <a:cs typeface="Trebuchet MS"/>
              <a:sym typeface="Trebuchet MS"/>
            </a:endParaRPr>
          </a:p>
        </p:txBody>
      </p:sp>
      <p:pic>
        <p:nvPicPr>
          <p:cNvPr descr="A picture containing grass, colorful, table, painted&#10;&#10;Description automatically generated" id="303" name="Google Shape;303;p13"/>
          <p:cNvPicPr preferRelativeResize="0"/>
          <p:nvPr/>
        </p:nvPicPr>
        <p:blipFill rotWithShape="1">
          <a:blip r:embed="rId3">
            <a:alphaModFix/>
          </a:blip>
          <a:srcRect b="0" l="0" r="0" t="0"/>
          <a:stretch/>
        </p:blipFill>
        <p:spPr>
          <a:xfrm>
            <a:off x="7315200" y="447819"/>
            <a:ext cx="4344635" cy="2421056"/>
          </a:xfrm>
          <a:prstGeom prst="rect">
            <a:avLst/>
          </a:prstGeom>
          <a:noFill/>
          <a:ln>
            <a:noFill/>
          </a:ln>
        </p:spPr>
      </p:pic>
      <p:pic>
        <p:nvPicPr>
          <p:cNvPr descr="A person walking down a dirt road&#10;&#10;Description automatically generated" id="304" name="Google Shape;304;p13"/>
          <p:cNvPicPr preferRelativeResize="0"/>
          <p:nvPr/>
        </p:nvPicPr>
        <p:blipFill rotWithShape="1">
          <a:blip r:embed="rId4">
            <a:alphaModFix/>
          </a:blip>
          <a:srcRect b="0" l="0" r="0" t="0"/>
          <a:stretch/>
        </p:blipFill>
        <p:spPr>
          <a:xfrm>
            <a:off x="7237999" y="3158689"/>
            <a:ext cx="4305256" cy="2852233"/>
          </a:xfrm>
          <a:prstGeom prst="rect">
            <a:avLst/>
          </a:prstGeom>
          <a:noFill/>
          <a:ln>
            <a:noFill/>
          </a:ln>
        </p:spPr>
      </p:pic>
      <p:pic>
        <p:nvPicPr>
          <p:cNvPr descr="Picture 2" id="305" name="Google Shape;305;p13"/>
          <p:cNvPicPr preferRelativeResize="0"/>
          <p:nvPr/>
        </p:nvPicPr>
        <p:blipFill rotWithShape="1">
          <a:blip r:embed="rId5">
            <a:alphaModFix/>
          </a:blip>
          <a:srcRect b="0" l="0" r="0" t="0"/>
          <a:stretch/>
        </p:blipFill>
        <p:spPr>
          <a:xfrm>
            <a:off x="7206499" y="3016657"/>
            <a:ext cx="4489200" cy="3161527"/>
          </a:xfrm>
          <a:prstGeom prst="rect">
            <a:avLst/>
          </a:prstGeom>
          <a:noFill/>
          <a:ln>
            <a:noFill/>
          </a:ln>
        </p:spPr>
      </p:pic>
      <p:pic>
        <p:nvPicPr>
          <p:cNvPr descr="green frame.png" id="306" name="Google Shape;306;p13"/>
          <p:cNvPicPr preferRelativeResize="0"/>
          <p:nvPr/>
        </p:nvPicPr>
        <p:blipFill rotWithShape="1">
          <a:blip r:embed="rId6">
            <a:alphaModFix/>
          </a:blip>
          <a:srcRect b="0" l="0" r="0" t="0"/>
          <a:stretch/>
        </p:blipFill>
        <p:spPr>
          <a:xfrm>
            <a:off x="7172325" y="300037"/>
            <a:ext cx="4600575" cy="2739965"/>
          </a:xfrm>
          <a:prstGeom prst="rect">
            <a:avLst/>
          </a:prstGeom>
          <a:noFill/>
          <a:ln>
            <a:noFill/>
          </a:ln>
        </p:spPr>
      </p:pic>
      <p:pic>
        <p:nvPicPr>
          <p:cNvPr descr="A picture containing holding, game, clock, person&#10;&#10;Description automatically generated" id="307" name="Google Shape;307;p13"/>
          <p:cNvPicPr preferRelativeResize="0"/>
          <p:nvPr/>
        </p:nvPicPr>
        <p:blipFill rotWithShape="1">
          <a:blip r:embed="rId7">
            <a:alphaModFix/>
          </a:blip>
          <a:srcRect b="0" l="0" r="0" t="0"/>
          <a:stretch/>
        </p:blipFill>
        <p:spPr>
          <a:xfrm>
            <a:off x="1267326" y="4707959"/>
            <a:ext cx="4337682" cy="215004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pic>
        <p:nvPicPr>
          <p:cNvPr id="312" name="Google Shape;312;p14"/>
          <p:cNvPicPr preferRelativeResize="0"/>
          <p:nvPr/>
        </p:nvPicPr>
        <p:blipFill rotWithShape="1">
          <a:blip r:embed="rId3">
            <a:alphaModFix/>
          </a:blip>
          <a:srcRect b="0" l="0" r="0" t="0"/>
          <a:stretch/>
        </p:blipFill>
        <p:spPr>
          <a:xfrm rot="174888">
            <a:off x="7582433" y="545432"/>
            <a:ext cx="4004564" cy="5660342"/>
          </a:xfrm>
          <a:custGeom>
            <a:rect b="b" l="l" r="r" t="t"/>
            <a:pathLst>
              <a:path extrusionOk="0" h="21600" w="21600">
                <a:moveTo>
                  <a:pt x="0" y="0"/>
                </a:moveTo>
                <a:lnTo>
                  <a:pt x="0" y="21600"/>
                </a:lnTo>
                <a:lnTo>
                  <a:pt x="21600" y="21600"/>
                </a:lnTo>
                <a:lnTo>
                  <a:pt x="21600" y="0"/>
                </a:lnTo>
                <a:lnTo>
                  <a:pt x="0" y="0"/>
                </a:lnTo>
                <a:close/>
              </a:path>
            </a:pathLst>
          </a:custGeom>
          <a:noFill/>
          <a:ln>
            <a:noFill/>
          </a:ln>
          <a:effectLst>
            <a:outerShdw blurRad="38100" rotWithShape="0" dir="4144309" dist="23000">
              <a:srgbClr val="000000">
                <a:alpha val="34509"/>
              </a:srgbClr>
            </a:outerShdw>
          </a:effectLst>
        </p:spPr>
      </p:pic>
      <p:sp>
        <p:nvSpPr>
          <p:cNvPr id="313" name="Google Shape;313;p14"/>
          <p:cNvSpPr txBox="1"/>
          <p:nvPr/>
        </p:nvSpPr>
        <p:spPr>
          <a:xfrm>
            <a:off x="417863" y="49356"/>
            <a:ext cx="5643964"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Mini plenary</a:t>
            </a:r>
            <a:endParaRPr b="1" i="0" sz="3200" u="none" cap="none" strike="noStrike">
              <a:solidFill>
                <a:srgbClr val="FFFFFF"/>
              </a:solidFill>
              <a:latin typeface="Trebuchet MS"/>
              <a:ea typeface="Trebuchet MS"/>
              <a:cs typeface="Trebuchet MS"/>
              <a:sym typeface="Trebuchet MS"/>
            </a:endParaRPr>
          </a:p>
        </p:txBody>
      </p:sp>
      <p:sp>
        <p:nvSpPr>
          <p:cNvPr id="314" name="Google Shape;314;p14"/>
          <p:cNvSpPr txBox="1"/>
          <p:nvPr/>
        </p:nvSpPr>
        <p:spPr>
          <a:xfrm>
            <a:off x="1286110" y="2371890"/>
            <a:ext cx="5643964" cy="4351338"/>
          </a:xfrm>
          <a:prstGeom prst="rect">
            <a:avLst/>
          </a:prstGeom>
          <a:noFill/>
          <a:ln>
            <a:noFill/>
          </a:ln>
        </p:spPr>
        <p:txBody>
          <a:bodyPr anchorCtr="0" anchor="t" bIns="45700" lIns="91425" spcFirstLastPara="1" rIns="91425" wrap="square" tIns="45700">
            <a:noAutofit/>
          </a:bodyPr>
          <a:lstStyle/>
          <a:p>
            <a:pPr indent="0" lvl="0" marL="0" marR="0" rtl="0" algn="l">
              <a:lnSpc>
                <a:spcPct val="80000"/>
              </a:lnSpc>
              <a:spcBef>
                <a:spcPts val="1000"/>
              </a:spcBef>
              <a:spcAft>
                <a:spcPts val="0"/>
              </a:spcAft>
              <a:buClr>
                <a:srgbClr val="888888"/>
              </a:buClr>
              <a:buSzPts val="2800"/>
              <a:buFont typeface="Calibri"/>
              <a:buNone/>
            </a:pPr>
            <a:r>
              <a:t/>
            </a:r>
            <a:endParaRPr b="0" i="0" sz="2400" u="none" cap="none" strike="noStrike">
              <a:solidFill>
                <a:schemeClr val="dk1"/>
              </a:solidFill>
              <a:latin typeface="Calibri"/>
              <a:ea typeface="Calibri"/>
              <a:cs typeface="Calibri"/>
              <a:sym typeface="Calibri"/>
            </a:endParaRPr>
          </a:p>
          <a:p>
            <a:pPr indent="0" lvl="0" marL="0" marR="0" rtl="0" algn="l">
              <a:lnSpc>
                <a:spcPct val="80000"/>
              </a:lnSpc>
              <a:spcBef>
                <a:spcPts val="1000"/>
              </a:spcBef>
              <a:spcAft>
                <a:spcPts val="0"/>
              </a:spcAft>
              <a:buClr>
                <a:srgbClr val="3B2827"/>
              </a:buClr>
              <a:buSzPts val="2800"/>
              <a:buFont typeface="Calibri"/>
              <a:buNone/>
            </a:pPr>
            <a:r>
              <a:rPr b="0" i="0" lang="en-US" sz="2400" u="none" cap="none" strike="noStrike">
                <a:solidFill>
                  <a:srgbClr val="3B2827"/>
                </a:solidFill>
                <a:latin typeface="Calibri"/>
                <a:ea typeface="Calibri"/>
                <a:cs typeface="Calibri"/>
                <a:sym typeface="Calibri"/>
              </a:rPr>
              <a:t>Revisit your </a:t>
            </a:r>
            <a:r>
              <a:rPr b="1" i="0" lang="en-US" sz="2400" u="none" cap="none" strike="noStrike">
                <a:solidFill>
                  <a:srgbClr val="3B2827"/>
                </a:solidFill>
                <a:latin typeface="Calibri"/>
                <a:ea typeface="Calibri"/>
                <a:cs typeface="Calibri"/>
                <a:sym typeface="Calibri"/>
              </a:rPr>
              <a:t>Role on the Wall</a:t>
            </a:r>
            <a:r>
              <a:rPr b="0" i="0" lang="en-US" sz="2400" u="none" cap="none" strike="noStrike">
                <a:solidFill>
                  <a:srgbClr val="3B2827"/>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1000"/>
              </a:spcBef>
              <a:spcAft>
                <a:spcPts val="0"/>
              </a:spcAft>
              <a:buClr>
                <a:srgbClr val="888888"/>
              </a:buClr>
              <a:buSzPts val="2800"/>
              <a:buFont typeface="Calibri"/>
              <a:buNone/>
            </a:pPr>
            <a:r>
              <a:t/>
            </a:r>
            <a:endParaRPr b="0" i="0" sz="2400" u="none" cap="none" strike="noStrike">
              <a:solidFill>
                <a:srgbClr val="3B2827"/>
              </a:solidFill>
              <a:latin typeface="Calibri"/>
              <a:ea typeface="Calibri"/>
              <a:cs typeface="Calibri"/>
              <a:sym typeface="Calibri"/>
            </a:endParaRPr>
          </a:p>
          <a:p>
            <a:pPr indent="0" lvl="0" marL="0" marR="0" rtl="0" algn="l">
              <a:lnSpc>
                <a:spcPct val="80000"/>
              </a:lnSpc>
              <a:spcBef>
                <a:spcPts val="1000"/>
              </a:spcBef>
              <a:spcAft>
                <a:spcPts val="0"/>
              </a:spcAft>
              <a:buClr>
                <a:srgbClr val="3B2827"/>
              </a:buClr>
              <a:buSzPts val="2800"/>
              <a:buFont typeface="Calibri"/>
              <a:buNone/>
            </a:pPr>
            <a:r>
              <a:rPr b="0" i="0" lang="en-US" sz="2400" u="none" cap="none" strike="noStrike">
                <a:solidFill>
                  <a:srgbClr val="3B2827"/>
                </a:solidFill>
                <a:latin typeface="Calibri"/>
                <a:ea typeface="Calibri"/>
                <a:cs typeface="Calibri"/>
                <a:sym typeface="Calibri"/>
              </a:rPr>
              <a:t>Use a </a:t>
            </a:r>
            <a:r>
              <a:rPr b="0" i="0" lang="en-US" sz="2400" u="none" cap="none" strike="noStrike">
                <a:solidFill>
                  <a:srgbClr val="7030A0"/>
                </a:solidFill>
                <a:latin typeface="Calibri"/>
                <a:ea typeface="Calibri"/>
                <a:cs typeface="Calibri"/>
                <a:sym typeface="Calibri"/>
              </a:rPr>
              <a:t>different colour </a:t>
            </a:r>
            <a:r>
              <a:rPr b="0" i="0" lang="en-US" sz="2400" u="none" cap="none" strike="noStrike">
                <a:solidFill>
                  <a:srgbClr val="3B2827"/>
                </a:solidFill>
                <a:latin typeface="Calibri"/>
                <a:ea typeface="Calibri"/>
                <a:cs typeface="Calibri"/>
                <a:sym typeface="Calibri"/>
              </a:rPr>
              <a:t>to annotate with ideas about how the actions and choices of people here in the UK might be negatively impacting on forest inhabitants.</a:t>
            </a:r>
            <a:br>
              <a:rPr b="0" i="0" lang="en-US" sz="2400" u="none" cap="none" strike="noStrike">
                <a:solidFill>
                  <a:srgbClr val="3B2827"/>
                </a:solidFill>
                <a:latin typeface="Calibri"/>
                <a:ea typeface="Calibri"/>
                <a:cs typeface="Calibri"/>
                <a:sym typeface="Calibri"/>
              </a:rPr>
            </a:br>
            <a:endParaRPr b="0" i="0" sz="2400" u="none" cap="none" strike="noStrike">
              <a:solidFill>
                <a:srgbClr val="3B2827"/>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15"/>
          <p:cNvSpPr txBox="1"/>
          <p:nvPr/>
        </p:nvSpPr>
        <p:spPr>
          <a:xfrm>
            <a:off x="417863" y="117721"/>
            <a:ext cx="5643964" cy="1325564"/>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Which future would </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you choose?</a:t>
            </a:r>
            <a:endParaRPr b="0" i="0" sz="1400" u="none" cap="none" strike="noStrike">
              <a:solidFill>
                <a:srgbClr val="000000"/>
              </a:solidFill>
              <a:latin typeface="Arial"/>
              <a:ea typeface="Arial"/>
              <a:cs typeface="Arial"/>
              <a:sym typeface="Arial"/>
            </a:endParaRPr>
          </a:p>
        </p:txBody>
      </p:sp>
      <p:sp>
        <p:nvSpPr>
          <p:cNvPr id="320" name="Google Shape;320;p15"/>
          <p:cNvSpPr/>
          <p:nvPr/>
        </p:nvSpPr>
        <p:spPr>
          <a:xfrm>
            <a:off x="7377637" y="201110"/>
            <a:ext cx="4862022" cy="1450885"/>
          </a:xfrm>
          <a:prstGeom prst="rect">
            <a:avLst/>
          </a:prstGeom>
          <a:solidFill>
            <a:srgbClr val="8EC055"/>
          </a:solidFill>
          <a:ln>
            <a:noFill/>
          </a:ln>
          <a:effectLst>
            <a:outerShdw blurRad="38100" rotWithShape="0" dir="5400000" dist="23000">
              <a:srgbClr val="000000">
                <a:alpha val="34509"/>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321" name="Google Shape;321;p15"/>
          <p:cNvSpPr txBox="1"/>
          <p:nvPr/>
        </p:nvSpPr>
        <p:spPr>
          <a:xfrm>
            <a:off x="7530651" y="296631"/>
            <a:ext cx="4555991" cy="12598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2000"/>
              <a:buFont typeface="Trebuchet MS"/>
              <a:buNone/>
            </a:pPr>
            <a:r>
              <a:rPr b="1" i="0" lang="en-US" sz="2000" u="none" cap="none" strike="noStrike">
                <a:solidFill>
                  <a:srgbClr val="FFFFFF"/>
                </a:solidFill>
                <a:latin typeface="Trebuchet MS"/>
                <a:ea typeface="Trebuchet MS"/>
                <a:cs typeface="Trebuchet MS"/>
                <a:sym typeface="Trebuchet MS"/>
              </a:rPr>
              <a:t>Look at these two images of forests. What is different about them?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2000"/>
              <a:buFont typeface="Trebuchet MS"/>
              <a:buNone/>
            </a:pPr>
            <a:r>
              <a:rPr b="1" i="0" lang="en-US" sz="2000" u="none" cap="none" strike="noStrike">
                <a:solidFill>
                  <a:srgbClr val="FFFFFF"/>
                </a:solidFill>
                <a:latin typeface="Trebuchet MS"/>
                <a:ea typeface="Trebuchet MS"/>
                <a:cs typeface="Trebuchet MS"/>
                <a:sym typeface="Trebuchet MS"/>
              </a:rPr>
              <a:t>What do you think has happened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2000"/>
              <a:buFont typeface="Trebuchet MS"/>
              <a:buNone/>
            </a:pPr>
            <a:r>
              <a:rPr b="1" i="0" lang="en-US" sz="2000" u="none" cap="none" strike="noStrike">
                <a:solidFill>
                  <a:srgbClr val="FFFFFF"/>
                </a:solidFill>
                <a:latin typeface="Trebuchet MS"/>
                <a:ea typeface="Trebuchet MS"/>
                <a:cs typeface="Trebuchet MS"/>
                <a:sym typeface="Trebuchet MS"/>
              </a:rPr>
              <a:t>to the one on the left?</a:t>
            </a:r>
            <a:endParaRPr b="0" i="0" sz="1400" u="none" cap="none" strike="noStrike">
              <a:solidFill>
                <a:srgbClr val="000000"/>
              </a:solidFill>
              <a:latin typeface="Arial"/>
              <a:ea typeface="Arial"/>
              <a:cs typeface="Arial"/>
              <a:sym typeface="Arial"/>
            </a:endParaRPr>
          </a:p>
        </p:txBody>
      </p:sp>
      <p:sp>
        <p:nvSpPr>
          <p:cNvPr id="322" name="Google Shape;322;p15"/>
          <p:cNvSpPr txBox="1"/>
          <p:nvPr/>
        </p:nvSpPr>
        <p:spPr>
          <a:xfrm>
            <a:off x="822336" y="5530362"/>
            <a:ext cx="5220099" cy="61554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3B2827"/>
              </a:buClr>
              <a:buSzPts val="1700"/>
              <a:buFont typeface="Trebuchet MS"/>
              <a:buNone/>
            </a:pPr>
            <a:r>
              <a:rPr b="0" i="0" lang="en-US" sz="1700" u="none" cap="none" strike="noStrike">
                <a:solidFill>
                  <a:srgbClr val="3B2827"/>
                </a:solidFill>
                <a:latin typeface="Trebuchet MS"/>
                <a:ea typeface="Trebuchet MS"/>
                <a:cs typeface="Trebuchet MS"/>
                <a:sym typeface="Trebuchet MS"/>
              </a:rPr>
              <a:t>This is what will happen if companies, governments, schools and people don't make change happen…</a:t>
            </a:r>
            <a:endParaRPr b="0" i="0" sz="1400" u="none" cap="none" strike="noStrike">
              <a:solidFill>
                <a:srgbClr val="000000"/>
              </a:solidFill>
              <a:latin typeface="Arial"/>
              <a:ea typeface="Arial"/>
              <a:cs typeface="Arial"/>
              <a:sym typeface="Arial"/>
            </a:endParaRPr>
          </a:p>
        </p:txBody>
      </p:sp>
      <p:sp>
        <p:nvSpPr>
          <p:cNvPr id="323" name="Google Shape;323;p15"/>
          <p:cNvSpPr txBox="1"/>
          <p:nvPr/>
        </p:nvSpPr>
        <p:spPr>
          <a:xfrm>
            <a:off x="6289497" y="5530362"/>
            <a:ext cx="5204620" cy="61554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3B2827"/>
              </a:buClr>
              <a:buSzPts val="1700"/>
              <a:buFont typeface="Trebuchet MS"/>
              <a:buNone/>
            </a:pPr>
            <a:r>
              <a:rPr b="0" i="0" lang="en-US" sz="1700" u="none" cap="none" strike="noStrike">
                <a:solidFill>
                  <a:srgbClr val="3B2827"/>
                </a:solidFill>
                <a:latin typeface="Trebuchet MS"/>
                <a:ea typeface="Trebuchet MS"/>
                <a:cs typeface="Trebuchet MS"/>
                <a:sym typeface="Trebuchet MS"/>
              </a:rPr>
              <a:t>This is what will happen if we all work together, with Greenpeace, to help to save the forests… </a:t>
            </a:r>
            <a:endParaRPr b="0" i="0" sz="1400" u="none" cap="none" strike="noStrike">
              <a:solidFill>
                <a:srgbClr val="000000"/>
              </a:solidFill>
              <a:latin typeface="Arial"/>
              <a:ea typeface="Arial"/>
              <a:cs typeface="Arial"/>
              <a:sym typeface="Arial"/>
            </a:endParaRPr>
          </a:p>
        </p:txBody>
      </p:sp>
      <p:pic>
        <p:nvPicPr>
          <p:cNvPr descr="A picture containing outdoor, valley, nature, grass&#10;&#10;Description automatically generated" id="324" name="Google Shape;324;p15"/>
          <p:cNvPicPr preferRelativeResize="0"/>
          <p:nvPr/>
        </p:nvPicPr>
        <p:blipFill rotWithShape="1">
          <a:blip r:embed="rId3">
            <a:alphaModFix/>
          </a:blip>
          <a:srcRect b="0" l="0" r="0" t="0"/>
          <a:stretch/>
        </p:blipFill>
        <p:spPr>
          <a:xfrm>
            <a:off x="822336" y="2027427"/>
            <a:ext cx="5080000" cy="3390900"/>
          </a:xfrm>
          <a:prstGeom prst="rect">
            <a:avLst/>
          </a:prstGeom>
          <a:noFill/>
          <a:ln>
            <a:noFill/>
          </a:ln>
        </p:spPr>
      </p:pic>
      <p:pic>
        <p:nvPicPr>
          <p:cNvPr descr="yellow frame.png" id="325" name="Google Shape;325;p15"/>
          <p:cNvPicPr preferRelativeResize="0"/>
          <p:nvPr/>
        </p:nvPicPr>
        <p:blipFill rotWithShape="1">
          <a:blip r:embed="rId4">
            <a:alphaModFix/>
          </a:blip>
          <a:srcRect b="0" l="0" r="0" t="0"/>
          <a:stretch/>
        </p:blipFill>
        <p:spPr>
          <a:xfrm>
            <a:off x="697882" y="1797322"/>
            <a:ext cx="5398117" cy="3841478"/>
          </a:xfrm>
          <a:prstGeom prst="rect">
            <a:avLst/>
          </a:prstGeom>
          <a:noFill/>
          <a:ln>
            <a:noFill/>
          </a:ln>
        </p:spPr>
      </p:pic>
      <p:pic>
        <p:nvPicPr>
          <p:cNvPr descr="A large green field with trees in the background&#10;&#10;Description automatically generated" id="326" name="Google Shape;326;p15"/>
          <p:cNvPicPr preferRelativeResize="0"/>
          <p:nvPr/>
        </p:nvPicPr>
        <p:blipFill rotWithShape="1">
          <a:blip r:embed="rId5">
            <a:alphaModFix/>
          </a:blip>
          <a:srcRect b="0" l="0" r="0" t="0"/>
          <a:stretch/>
        </p:blipFill>
        <p:spPr>
          <a:xfrm>
            <a:off x="6289497" y="2044699"/>
            <a:ext cx="5100754" cy="3390135"/>
          </a:xfrm>
          <a:prstGeom prst="rect">
            <a:avLst/>
          </a:prstGeom>
          <a:noFill/>
          <a:ln>
            <a:noFill/>
          </a:ln>
        </p:spPr>
      </p:pic>
      <p:pic>
        <p:nvPicPr>
          <p:cNvPr descr="yellow frame.png" id="327" name="Google Shape;327;p15"/>
          <p:cNvPicPr preferRelativeResize="0"/>
          <p:nvPr/>
        </p:nvPicPr>
        <p:blipFill rotWithShape="1">
          <a:blip r:embed="rId4">
            <a:alphaModFix/>
          </a:blip>
          <a:srcRect b="0" l="0" r="0" t="0"/>
          <a:stretch/>
        </p:blipFill>
        <p:spPr>
          <a:xfrm>
            <a:off x="6166889" y="1819027"/>
            <a:ext cx="5398117" cy="384147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16"/>
          <p:cNvSpPr txBox="1"/>
          <p:nvPr/>
        </p:nvSpPr>
        <p:spPr>
          <a:xfrm>
            <a:off x="417863" y="87456"/>
            <a:ext cx="5643964"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Who are Greenpeace?</a:t>
            </a:r>
            <a:endParaRPr b="0" i="0" sz="1400" u="none" cap="none" strike="noStrike">
              <a:solidFill>
                <a:srgbClr val="000000"/>
              </a:solidFill>
              <a:latin typeface="Arial"/>
              <a:ea typeface="Arial"/>
              <a:cs typeface="Arial"/>
              <a:sym typeface="Arial"/>
            </a:endParaRPr>
          </a:p>
        </p:txBody>
      </p:sp>
      <p:pic>
        <p:nvPicPr>
          <p:cNvPr descr="Picture 13" id="333" name="Google Shape;333;p16">
            <a:hlinkClick r:id="rId3"/>
          </p:cNvPr>
          <p:cNvPicPr preferRelativeResize="0"/>
          <p:nvPr/>
        </p:nvPicPr>
        <p:blipFill rotWithShape="1">
          <a:blip r:embed="rId4">
            <a:alphaModFix/>
          </a:blip>
          <a:srcRect b="0" l="0" r="0" t="0"/>
          <a:stretch/>
        </p:blipFill>
        <p:spPr>
          <a:xfrm>
            <a:off x="6013139" y="1191442"/>
            <a:ext cx="861767" cy="861767"/>
          </a:xfrm>
          <a:prstGeom prst="rect">
            <a:avLst/>
          </a:prstGeom>
          <a:noFill/>
          <a:ln>
            <a:noFill/>
          </a:ln>
        </p:spPr>
      </p:pic>
      <p:pic>
        <p:nvPicPr>
          <p:cNvPr descr="Watch this video to find  out how YOU can help…  copy.png" id="334" name="Google Shape;334;p16"/>
          <p:cNvPicPr preferRelativeResize="0"/>
          <p:nvPr/>
        </p:nvPicPr>
        <p:blipFill rotWithShape="1">
          <a:blip r:embed="rId5">
            <a:alphaModFix/>
          </a:blip>
          <a:srcRect b="0" l="0" r="0" t="0"/>
          <a:stretch/>
        </p:blipFill>
        <p:spPr>
          <a:xfrm>
            <a:off x="7066373" y="1238078"/>
            <a:ext cx="4395130" cy="768493"/>
          </a:xfrm>
          <a:prstGeom prst="rect">
            <a:avLst/>
          </a:prstGeom>
          <a:noFill/>
          <a:ln>
            <a:noFill/>
          </a:ln>
        </p:spPr>
      </p:pic>
      <p:pic>
        <p:nvPicPr>
          <p:cNvPr descr="A small boat in a large body of water&#10;&#10;Description automatically generated" id="335" name="Google Shape;335;p16"/>
          <p:cNvPicPr preferRelativeResize="0"/>
          <p:nvPr/>
        </p:nvPicPr>
        <p:blipFill rotWithShape="1">
          <a:blip r:embed="rId6">
            <a:alphaModFix/>
          </a:blip>
          <a:srcRect b="0" l="0" r="0" t="0"/>
          <a:stretch/>
        </p:blipFill>
        <p:spPr>
          <a:xfrm>
            <a:off x="6096000" y="2411005"/>
            <a:ext cx="5365503" cy="3527324"/>
          </a:xfrm>
          <a:prstGeom prst="rect">
            <a:avLst/>
          </a:prstGeom>
          <a:noFill/>
          <a:ln>
            <a:noFill/>
          </a:ln>
        </p:spPr>
      </p:pic>
      <p:pic>
        <p:nvPicPr>
          <p:cNvPr descr="green frame.png" id="336" name="Google Shape;336;p16"/>
          <p:cNvPicPr preferRelativeResize="0"/>
          <p:nvPr/>
        </p:nvPicPr>
        <p:blipFill rotWithShape="1">
          <a:blip r:embed="rId7">
            <a:alphaModFix/>
          </a:blip>
          <a:srcRect b="0" l="0" r="0" t="0"/>
          <a:stretch/>
        </p:blipFill>
        <p:spPr>
          <a:xfrm>
            <a:off x="6013139" y="2187168"/>
            <a:ext cx="5561375" cy="3914037"/>
          </a:xfrm>
          <a:prstGeom prst="rect">
            <a:avLst/>
          </a:prstGeom>
          <a:noFill/>
          <a:ln>
            <a:noFill/>
          </a:ln>
        </p:spPr>
      </p:pic>
      <p:sp>
        <p:nvSpPr>
          <p:cNvPr id="337" name="Google Shape;337;p16"/>
          <p:cNvSpPr txBox="1"/>
          <p:nvPr/>
        </p:nvSpPr>
        <p:spPr>
          <a:xfrm>
            <a:off x="730497" y="2053209"/>
            <a:ext cx="5257800" cy="435133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3B2827"/>
              </a:buClr>
              <a:buSzPts val="2000"/>
              <a:buFont typeface="Trebuchet MS"/>
              <a:buNone/>
            </a:pPr>
            <a:r>
              <a:rPr b="1" i="0" lang="en-US" sz="2000" u="none" cap="none" strike="noStrike">
                <a:solidFill>
                  <a:srgbClr val="3B2827"/>
                </a:solidFill>
                <a:latin typeface="Trebuchet MS"/>
                <a:ea typeface="Trebuchet MS"/>
                <a:cs typeface="Trebuchet MS"/>
                <a:sym typeface="Trebuchet MS"/>
              </a:rPr>
              <a:t>Greenpeace are a group of people who protect the natural world from destruction. They have been campaigning to protect forests for over 20 years. </a:t>
            </a:r>
            <a:endParaRPr b="0" i="0" sz="1400" u="none" cap="none" strike="noStrike">
              <a:solidFill>
                <a:srgbClr val="000000"/>
              </a:solidFill>
              <a:latin typeface="Arial"/>
              <a:ea typeface="Arial"/>
              <a:cs typeface="Arial"/>
              <a:sym typeface="Arial"/>
            </a:endParaRPr>
          </a:p>
          <a:p>
            <a:pPr indent="-228600" lvl="0" marL="228600" marR="0" rtl="0" algn="l">
              <a:lnSpc>
                <a:spcPct val="80000"/>
              </a:lnSpc>
              <a:spcBef>
                <a:spcPts val="1000"/>
              </a:spcBef>
              <a:spcAft>
                <a:spcPts val="0"/>
              </a:spcAft>
              <a:buClr>
                <a:srgbClr val="3B2827"/>
              </a:buClr>
              <a:buSzPts val="2000"/>
              <a:buFont typeface="Trebuchet MS"/>
              <a:buChar char="•"/>
            </a:pPr>
            <a:r>
              <a:rPr b="0" i="0" lang="en-US" sz="2000" u="none" cap="none" strike="noStrike">
                <a:solidFill>
                  <a:srgbClr val="3B2827"/>
                </a:solidFill>
                <a:latin typeface="Trebuchet MS"/>
                <a:ea typeface="Trebuchet MS"/>
                <a:cs typeface="Trebuchet MS"/>
                <a:sym typeface="Trebuchet MS"/>
              </a:rPr>
              <a:t>UK brands like Tesco and Burger King are still buying meat and dairy from the companies responsible for the destruction. </a:t>
            </a:r>
            <a:endParaRPr b="0" i="0" sz="2400" u="none" cap="none" strike="noStrike">
              <a:solidFill>
                <a:srgbClr val="3B2827"/>
              </a:solidFill>
              <a:latin typeface="Calibri"/>
              <a:ea typeface="Calibri"/>
              <a:cs typeface="Calibri"/>
              <a:sym typeface="Calibri"/>
            </a:endParaRPr>
          </a:p>
          <a:p>
            <a:pPr indent="-228600" lvl="0" marL="228600" marR="0" rtl="0" algn="l">
              <a:lnSpc>
                <a:spcPct val="80000"/>
              </a:lnSpc>
              <a:spcBef>
                <a:spcPts val="1000"/>
              </a:spcBef>
              <a:spcAft>
                <a:spcPts val="0"/>
              </a:spcAft>
              <a:buClr>
                <a:srgbClr val="3B2827"/>
              </a:buClr>
              <a:buSzPts val="2000"/>
              <a:buFont typeface="Trebuchet MS"/>
              <a:buChar char="•"/>
            </a:pPr>
            <a:r>
              <a:rPr b="0" i="0" lang="en-US" sz="2000" u="none" cap="none" strike="noStrike">
                <a:solidFill>
                  <a:srgbClr val="3B2827"/>
                </a:solidFill>
                <a:latin typeface="Trebuchet MS"/>
                <a:ea typeface="Trebuchet MS"/>
                <a:cs typeface="Trebuchet MS"/>
                <a:sym typeface="Trebuchet MS"/>
              </a:rPr>
              <a:t>Greenpeace want them to drop these suppliers immediately and replace at least half the meat and dairy on their shelves with plant-based food by 2025.</a:t>
            </a:r>
            <a:endParaRPr b="0" i="0" sz="2000" u="none" cap="none" strike="noStrike">
              <a:solidFill>
                <a:srgbClr val="3B2827"/>
              </a:solidFill>
              <a:latin typeface="Calibri"/>
              <a:ea typeface="Calibri"/>
              <a:cs typeface="Calibri"/>
              <a:sym typeface="Calibri"/>
            </a:endParaRPr>
          </a:p>
          <a:p>
            <a:pPr indent="-228600" lvl="0" marL="228600" marR="0" rtl="0" algn="l">
              <a:lnSpc>
                <a:spcPct val="80000"/>
              </a:lnSpc>
              <a:spcBef>
                <a:spcPts val="1000"/>
              </a:spcBef>
              <a:spcAft>
                <a:spcPts val="0"/>
              </a:spcAft>
              <a:buClr>
                <a:srgbClr val="3B2827"/>
              </a:buClr>
              <a:buSzPts val="2000"/>
              <a:buFont typeface="Trebuchet MS"/>
              <a:buChar char="•"/>
            </a:pPr>
            <a:r>
              <a:rPr b="0" i="0" lang="en-US" sz="2000" u="none" cap="none" strike="noStrike">
                <a:solidFill>
                  <a:srgbClr val="3B2827"/>
                </a:solidFill>
                <a:latin typeface="Trebuchet MS"/>
                <a:ea typeface="Trebuchet MS"/>
                <a:cs typeface="Trebuchet MS"/>
                <a:sym typeface="Trebuchet MS"/>
              </a:rPr>
              <a:t>They are determined to help change our food system so that our forests are protected. With your help they can do this!</a:t>
            </a:r>
            <a:endParaRPr b="0" i="0" sz="2400" u="none" cap="none" strike="noStrike">
              <a:solidFill>
                <a:srgbClr val="3B2827"/>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17"/>
          <p:cNvSpPr txBox="1"/>
          <p:nvPr/>
        </p:nvSpPr>
        <p:spPr>
          <a:xfrm>
            <a:off x="417863" y="-90344"/>
            <a:ext cx="4957622"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Now it’s your turn…</a:t>
            </a:r>
            <a:endParaRPr b="0" i="0" sz="1400" u="none" cap="none" strike="noStrike">
              <a:solidFill>
                <a:srgbClr val="000000"/>
              </a:solidFill>
              <a:latin typeface="Arial"/>
              <a:ea typeface="Arial"/>
              <a:cs typeface="Arial"/>
              <a:sym typeface="Arial"/>
            </a:endParaRPr>
          </a:p>
        </p:txBody>
      </p:sp>
      <p:sp>
        <p:nvSpPr>
          <p:cNvPr id="343" name="Google Shape;343;p17"/>
          <p:cNvSpPr txBox="1"/>
          <p:nvPr/>
        </p:nvSpPr>
        <p:spPr>
          <a:xfrm>
            <a:off x="420504" y="800190"/>
            <a:ext cx="4745767" cy="59812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Here are two ways you can help </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to stop deforestation</a:t>
            </a:r>
            <a:endParaRPr b="0" i="0" sz="1400" u="none" cap="none" strike="noStrike">
              <a:solidFill>
                <a:srgbClr val="000000"/>
              </a:solidFill>
              <a:latin typeface="Arial"/>
              <a:ea typeface="Arial"/>
              <a:cs typeface="Arial"/>
              <a:sym typeface="Arial"/>
            </a:endParaRPr>
          </a:p>
        </p:txBody>
      </p:sp>
      <p:grpSp>
        <p:nvGrpSpPr>
          <p:cNvPr id="344" name="Google Shape;344;p17"/>
          <p:cNvGrpSpPr/>
          <p:nvPr/>
        </p:nvGrpSpPr>
        <p:grpSpPr>
          <a:xfrm>
            <a:off x="2108097" y="1543601"/>
            <a:ext cx="3656094" cy="4910169"/>
            <a:chOff x="2108097" y="1543601"/>
            <a:chExt cx="3656094" cy="4910169"/>
          </a:xfrm>
        </p:grpSpPr>
        <p:pic>
          <p:nvPicPr>
            <p:cNvPr descr="eat less meat.png" id="345" name="Google Shape;345;p17"/>
            <p:cNvPicPr preferRelativeResize="0"/>
            <p:nvPr/>
          </p:nvPicPr>
          <p:blipFill rotWithShape="1">
            <a:blip r:embed="rId3">
              <a:alphaModFix/>
            </a:blip>
            <a:srcRect b="0" l="0" r="0" t="0"/>
            <a:stretch/>
          </p:blipFill>
          <p:spPr>
            <a:xfrm>
              <a:off x="2108097" y="1543601"/>
              <a:ext cx="3656094" cy="2830833"/>
            </a:xfrm>
            <a:prstGeom prst="rect">
              <a:avLst/>
            </a:prstGeom>
            <a:noFill/>
            <a:ln>
              <a:noFill/>
            </a:ln>
          </p:spPr>
        </p:pic>
        <p:pic>
          <p:nvPicPr>
            <p:cNvPr descr="A picture containing background pattern&#10;&#10;Description automatically generated" id="346" name="Google Shape;346;p17"/>
            <p:cNvPicPr preferRelativeResize="0"/>
            <p:nvPr/>
          </p:nvPicPr>
          <p:blipFill rotWithShape="1">
            <a:blip r:embed="rId4">
              <a:alphaModFix/>
            </a:blip>
            <a:srcRect b="0" l="0" r="0" t="0"/>
            <a:stretch/>
          </p:blipFill>
          <p:spPr>
            <a:xfrm>
              <a:off x="2581485" y="4682816"/>
              <a:ext cx="2904915" cy="1657024"/>
            </a:xfrm>
            <a:prstGeom prst="rect">
              <a:avLst/>
            </a:prstGeom>
            <a:noFill/>
            <a:ln>
              <a:noFill/>
            </a:ln>
          </p:spPr>
        </p:pic>
        <p:pic>
          <p:nvPicPr>
            <p:cNvPr descr="A screen shot of a computer&#10;&#10;Description automatically generated" id="347" name="Google Shape;347;p17"/>
            <p:cNvPicPr preferRelativeResize="0"/>
            <p:nvPr/>
          </p:nvPicPr>
          <p:blipFill rotWithShape="1">
            <a:blip r:embed="rId5">
              <a:alphaModFix/>
            </a:blip>
            <a:srcRect b="0" l="0" r="0" t="0"/>
            <a:stretch/>
          </p:blipFill>
          <p:spPr>
            <a:xfrm>
              <a:off x="2503549" y="4568885"/>
              <a:ext cx="3060786" cy="1884885"/>
            </a:xfrm>
            <a:prstGeom prst="rect">
              <a:avLst/>
            </a:prstGeom>
            <a:noFill/>
            <a:ln>
              <a:noFill/>
            </a:ln>
          </p:spPr>
        </p:pic>
      </p:grpSp>
      <p:grpSp>
        <p:nvGrpSpPr>
          <p:cNvPr id="348" name="Google Shape;348;p17"/>
          <p:cNvGrpSpPr/>
          <p:nvPr/>
        </p:nvGrpSpPr>
        <p:grpSpPr>
          <a:xfrm>
            <a:off x="6207982" y="1219979"/>
            <a:ext cx="4947698" cy="5456520"/>
            <a:chOff x="6207982" y="1219979"/>
            <a:chExt cx="4947698" cy="5456520"/>
          </a:xfrm>
        </p:grpSpPr>
        <p:grpSp>
          <p:nvGrpSpPr>
            <p:cNvPr id="349" name="Google Shape;349;p17"/>
            <p:cNvGrpSpPr/>
            <p:nvPr/>
          </p:nvGrpSpPr>
          <p:grpSpPr>
            <a:xfrm>
              <a:off x="6207982" y="1363592"/>
              <a:ext cx="4947698" cy="5312907"/>
              <a:chOff x="6162262" y="1380971"/>
              <a:chExt cx="4947698" cy="5312907"/>
            </a:xfrm>
          </p:grpSpPr>
          <p:pic>
            <p:nvPicPr>
              <p:cNvPr descr="SPREAD THE WORD.png" id="350" name="Google Shape;350;p17"/>
              <p:cNvPicPr preferRelativeResize="0"/>
              <p:nvPr/>
            </p:nvPicPr>
            <p:blipFill rotWithShape="1">
              <a:blip r:embed="rId6">
                <a:alphaModFix/>
              </a:blip>
              <a:srcRect b="0" l="0" r="0" t="0"/>
              <a:stretch/>
            </p:blipFill>
            <p:spPr>
              <a:xfrm>
                <a:off x="6162262" y="2862981"/>
                <a:ext cx="4947698" cy="3830897"/>
              </a:xfrm>
              <a:prstGeom prst="rect">
                <a:avLst/>
              </a:prstGeom>
              <a:noFill/>
              <a:ln>
                <a:noFill/>
              </a:ln>
            </p:spPr>
          </p:pic>
          <p:pic>
            <p:nvPicPr>
              <p:cNvPr descr="A picture containing photo, child, many, young&#10;&#10;Description automatically generated" id="351" name="Google Shape;351;p17"/>
              <p:cNvPicPr preferRelativeResize="0"/>
              <p:nvPr/>
            </p:nvPicPr>
            <p:blipFill rotWithShape="1">
              <a:blip r:embed="rId7">
                <a:alphaModFix/>
              </a:blip>
              <a:srcRect b="0" l="0" r="0" t="0"/>
              <a:stretch/>
            </p:blipFill>
            <p:spPr>
              <a:xfrm>
                <a:off x="7031762" y="1380971"/>
                <a:ext cx="2934365" cy="1482010"/>
              </a:xfrm>
              <a:prstGeom prst="rect">
                <a:avLst/>
              </a:prstGeom>
              <a:noFill/>
              <a:ln>
                <a:noFill/>
              </a:ln>
            </p:spPr>
          </p:pic>
        </p:grpSp>
        <p:pic>
          <p:nvPicPr>
            <p:cNvPr descr="green frame.png" id="352" name="Google Shape;352;p17"/>
            <p:cNvPicPr preferRelativeResize="0"/>
            <p:nvPr/>
          </p:nvPicPr>
          <p:blipFill rotWithShape="1">
            <a:blip r:embed="rId8">
              <a:alphaModFix/>
            </a:blip>
            <a:srcRect b="0" l="0" r="0" t="0"/>
            <a:stretch/>
          </p:blipFill>
          <p:spPr>
            <a:xfrm>
              <a:off x="7025731" y="1219979"/>
              <a:ext cx="3058172" cy="1736581"/>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18"/>
          <p:cNvSpPr txBox="1"/>
          <p:nvPr/>
        </p:nvSpPr>
        <p:spPr>
          <a:xfrm>
            <a:off x="417862" y="-90344"/>
            <a:ext cx="5678137"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What are plant-based foods?</a:t>
            </a:r>
            <a:endParaRPr b="1" i="0" sz="3200" u="none" cap="none" strike="noStrike">
              <a:solidFill>
                <a:srgbClr val="FFFFFF"/>
              </a:solidFill>
              <a:latin typeface="Trebuchet MS"/>
              <a:ea typeface="Trebuchet MS"/>
              <a:cs typeface="Trebuchet MS"/>
              <a:sym typeface="Trebuchet MS"/>
            </a:endParaRPr>
          </a:p>
        </p:txBody>
      </p:sp>
      <p:sp>
        <p:nvSpPr>
          <p:cNvPr id="358" name="Google Shape;358;p18"/>
          <p:cNvSpPr txBox="1"/>
          <p:nvPr/>
        </p:nvSpPr>
        <p:spPr>
          <a:xfrm>
            <a:off x="420504" y="831306"/>
            <a:ext cx="4745767" cy="35809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1. Eat less meat </a:t>
            </a:r>
            <a:endParaRPr b="0" i="0" sz="1400" u="none" cap="none" strike="noStrike">
              <a:solidFill>
                <a:srgbClr val="000000"/>
              </a:solidFill>
              <a:latin typeface="Arial"/>
              <a:ea typeface="Arial"/>
              <a:cs typeface="Arial"/>
              <a:sym typeface="Arial"/>
            </a:endParaRPr>
          </a:p>
        </p:txBody>
      </p:sp>
      <p:pic>
        <p:nvPicPr>
          <p:cNvPr descr="eat less meat.png" id="359" name="Google Shape;359;p18"/>
          <p:cNvPicPr preferRelativeResize="0"/>
          <p:nvPr/>
        </p:nvPicPr>
        <p:blipFill rotWithShape="1">
          <a:blip r:embed="rId3">
            <a:alphaModFix/>
          </a:blip>
          <a:srcRect b="0" l="0" r="0" t="0"/>
          <a:stretch/>
        </p:blipFill>
        <p:spPr>
          <a:xfrm>
            <a:off x="6295990" y="159512"/>
            <a:ext cx="3360521" cy="2601979"/>
          </a:xfrm>
          <a:prstGeom prst="rect">
            <a:avLst/>
          </a:prstGeom>
          <a:noFill/>
          <a:ln>
            <a:noFill/>
          </a:ln>
        </p:spPr>
      </p:pic>
      <p:sp>
        <p:nvSpPr>
          <p:cNvPr id="360" name="Google Shape;360;p18"/>
          <p:cNvSpPr txBox="1"/>
          <p:nvPr/>
        </p:nvSpPr>
        <p:spPr>
          <a:xfrm>
            <a:off x="640590" y="1995016"/>
            <a:ext cx="6444209" cy="991356"/>
          </a:xfrm>
          <a:prstGeom prst="rect">
            <a:avLst/>
          </a:prstGeom>
          <a:noFill/>
          <a:ln>
            <a:noFill/>
          </a:ln>
        </p:spPr>
        <p:txBody>
          <a:bodyPr anchorCtr="0" anchor="t" bIns="45675" lIns="45675" spcFirstLastPara="1" rIns="45675" wrap="square" tIns="45675">
            <a:normAutofit/>
          </a:bodyPr>
          <a:lstStyle/>
          <a:p>
            <a:pPr indent="0" lvl="0" marL="0" marR="0" rtl="0" algn="l">
              <a:lnSpc>
                <a:spcPct val="90000"/>
              </a:lnSpc>
              <a:spcBef>
                <a:spcPts val="0"/>
              </a:spcBef>
              <a:spcAft>
                <a:spcPts val="0"/>
              </a:spcAft>
              <a:buClr>
                <a:srgbClr val="3B2827"/>
              </a:buClr>
              <a:buSzPts val="2400"/>
              <a:buFont typeface="Trebuchet MS"/>
              <a:buNone/>
            </a:pPr>
            <a:r>
              <a:rPr b="0" i="0" lang="en-US" sz="2400" u="none" cap="none" strike="noStrike">
                <a:solidFill>
                  <a:srgbClr val="3B2827"/>
                </a:solidFill>
                <a:latin typeface="Trebuchet MS"/>
                <a:ea typeface="Trebuchet MS"/>
                <a:cs typeface="Trebuchet MS"/>
                <a:sym typeface="Trebuchet MS"/>
              </a:rPr>
              <a:t>How many plant-based foods can you name? Use the images below to help you.</a:t>
            </a:r>
            <a:endParaRPr b="0" i="0" sz="1400" u="none" cap="none" strike="noStrike">
              <a:solidFill>
                <a:srgbClr val="000000"/>
              </a:solidFill>
              <a:latin typeface="Arial"/>
              <a:ea typeface="Arial"/>
              <a:cs typeface="Arial"/>
              <a:sym typeface="Arial"/>
            </a:endParaRPr>
          </a:p>
        </p:txBody>
      </p:sp>
      <p:pic>
        <p:nvPicPr>
          <p:cNvPr descr="shutterstock_743001070.jpeg" id="361" name="Google Shape;361;p18"/>
          <p:cNvPicPr preferRelativeResize="0"/>
          <p:nvPr/>
        </p:nvPicPr>
        <p:blipFill rotWithShape="1">
          <a:blip r:embed="rId4">
            <a:alphaModFix/>
          </a:blip>
          <a:srcRect b="0" l="0" r="0" t="0"/>
          <a:stretch/>
        </p:blipFill>
        <p:spPr>
          <a:xfrm>
            <a:off x="623143" y="2990992"/>
            <a:ext cx="4957618" cy="3305079"/>
          </a:xfrm>
          <a:prstGeom prst="rect">
            <a:avLst/>
          </a:prstGeom>
          <a:noFill/>
          <a:ln>
            <a:noFill/>
          </a:ln>
        </p:spPr>
      </p:pic>
      <p:pic>
        <p:nvPicPr>
          <p:cNvPr descr="yellow frame.png" id="362" name="Google Shape;362;p18"/>
          <p:cNvPicPr preferRelativeResize="0"/>
          <p:nvPr/>
        </p:nvPicPr>
        <p:blipFill rotWithShape="1">
          <a:blip r:embed="rId5">
            <a:alphaModFix/>
          </a:blip>
          <a:srcRect b="0" l="0" r="0" t="0"/>
          <a:stretch/>
        </p:blipFill>
        <p:spPr>
          <a:xfrm>
            <a:off x="505024" y="2771762"/>
            <a:ext cx="5219256" cy="3743538"/>
          </a:xfrm>
          <a:prstGeom prst="rect">
            <a:avLst/>
          </a:prstGeom>
          <a:noFill/>
          <a:ln>
            <a:noFill/>
          </a:ln>
        </p:spPr>
      </p:pic>
      <p:pic>
        <p:nvPicPr>
          <p:cNvPr descr="VEG PYRAMID-8.png" id="363" name="Google Shape;363;p18"/>
          <p:cNvPicPr preferRelativeResize="0"/>
          <p:nvPr/>
        </p:nvPicPr>
        <p:blipFill rotWithShape="1">
          <a:blip r:embed="rId6">
            <a:alphaModFix/>
          </a:blip>
          <a:srcRect b="0" l="0" r="0" t="0"/>
          <a:stretch/>
        </p:blipFill>
        <p:spPr>
          <a:xfrm>
            <a:off x="8755619" y="1080962"/>
            <a:ext cx="3064638" cy="2819465"/>
          </a:xfrm>
          <a:prstGeom prst="rect">
            <a:avLst/>
          </a:prstGeom>
          <a:noFill/>
          <a:ln>
            <a:noFill/>
          </a:ln>
        </p:spPr>
      </p:pic>
      <p:pic>
        <p:nvPicPr>
          <p:cNvPr descr="shutterstock_1676902630 (1).jpeg" id="364" name="Google Shape;364;p18"/>
          <p:cNvPicPr preferRelativeResize="0"/>
          <p:nvPr/>
        </p:nvPicPr>
        <p:blipFill rotWithShape="1">
          <a:blip r:embed="rId7">
            <a:alphaModFix/>
          </a:blip>
          <a:srcRect b="0" l="0" r="0" t="0"/>
          <a:stretch/>
        </p:blipFill>
        <p:spPr>
          <a:xfrm>
            <a:off x="8795811" y="4146293"/>
            <a:ext cx="2888249" cy="1992180"/>
          </a:xfrm>
          <a:prstGeom prst="rect">
            <a:avLst/>
          </a:prstGeom>
          <a:noFill/>
          <a:ln>
            <a:noFill/>
          </a:ln>
        </p:spPr>
      </p:pic>
      <p:pic>
        <p:nvPicPr>
          <p:cNvPr descr="yellow frame.png" id="365" name="Google Shape;365;p18"/>
          <p:cNvPicPr preferRelativeResize="0"/>
          <p:nvPr/>
        </p:nvPicPr>
        <p:blipFill rotWithShape="1">
          <a:blip r:embed="rId8">
            <a:alphaModFix/>
          </a:blip>
          <a:srcRect b="0" l="0" r="0" t="0"/>
          <a:stretch/>
        </p:blipFill>
        <p:spPr>
          <a:xfrm>
            <a:off x="8679164" y="4018010"/>
            <a:ext cx="3135217" cy="2248749"/>
          </a:xfrm>
          <a:prstGeom prst="rect">
            <a:avLst/>
          </a:prstGeom>
          <a:noFill/>
          <a:ln>
            <a:noFill/>
          </a:ln>
        </p:spPr>
      </p:pic>
      <p:grpSp>
        <p:nvGrpSpPr>
          <p:cNvPr id="366" name="Google Shape;366;p18"/>
          <p:cNvGrpSpPr/>
          <p:nvPr/>
        </p:nvGrpSpPr>
        <p:grpSpPr>
          <a:xfrm>
            <a:off x="5786032" y="3007779"/>
            <a:ext cx="2764316" cy="3271507"/>
            <a:chOff x="-2" y="-2"/>
            <a:chExt cx="2764315" cy="3271505"/>
          </a:xfrm>
        </p:grpSpPr>
        <p:pic>
          <p:nvPicPr>
            <p:cNvPr descr="Google Shape;272;p17" id="367" name="Google Shape;367;p18"/>
            <p:cNvPicPr preferRelativeResize="0"/>
            <p:nvPr/>
          </p:nvPicPr>
          <p:blipFill rotWithShape="1">
            <a:blip r:embed="rId9">
              <a:alphaModFix/>
            </a:blip>
            <a:srcRect b="0" l="0" r="0" t="0"/>
            <a:stretch/>
          </p:blipFill>
          <p:spPr>
            <a:xfrm>
              <a:off x="30097" y="567387"/>
              <a:ext cx="2704119" cy="2704116"/>
            </a:xfrm>
            <a:prstGeom prst="rect">
              <a:avLst/>
            </a:prstGeom>
            <a:noFill/>
            <a:ln>
              <a:noFill/>
            </a:ln>
          </p:spPr>
        </p:pic>
        <p:sp>
          <p:nvSpPr>
            <p:cNvPr id="368" name="Google Shape;368;p18"/>
            <p:cNvSpPr/>
            <p:nvPr/>
          </p:nvSpPr>
          <p:spPr>
            <a:xfrm>
              <a:off x="-2" y="-2"/>
              <a:ext cx="2764315" cy="570764"/>
            </a:xfrm>
            <a:prstGeom prst="rect">
              <a:avLst/>
            </a:prstGeom>
            <a:solidFill>
              <a:srgbClr val="8EC055"/>
            </a:solidFill>
            <a:ln>
              <a:noFill/>
            </a:ln>
            <a:effectLst>
              <a:outerShdw blurRad="38100" rotWithShape="0" dir="5400000" dist="23000">
                <a:srgbClr val="000000">
                  <a:alpha val="34509"/>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369" name="Google Shape;369;p18"/>
            <p:cNvSpPr txBox="1"/>
            <p:nvPr/>
          </p:nvSpPr>
          <p:spPr>
            <a:xfrm>
              <a:off x="-2" y="95518"/>
              <a:ext cx="2764315" cy="400105"/>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FFFFFF"/>
                </a:buClr>
                <a:buSzPts val="2000"/>
                <a:buFont typeface="Trebuchet MS"/>
                <a:buNone/>
              </a:pPr>
              <a:r>
                <a:rPr b="1" i="0" lang="en-US" sz="2000" u="none" cap="none" strike="noStrike">
                  <a:solidFill>
                    <a:srgbClr val="FFFFFF"/>
                  </a:solidFill>
                  <a:latin typeface="Trebuchet MS"/>
                  <a:ea typeface="Trebuchet MS"/>
                  <a:cs typeface="Trebuchet MS"/>
                  <a:sym typeface="Trebuchet MS"/>
                </a:rPr>
                <a:t>DID YOU KNOW?</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pic>
        <p:nvPicPr>
          <p:cNvPr descr="p1140103.jpeg" id="374" name="Google Shape;374;p19"/>
          <p:cNvPicPr preferRelativeResize="0"/>
          <p:nvPr/>
        </p:nvPicPr>
        <p:blipFill rotWithShape="1">
          <a:blip r:embed="rId3">
            <a:alphaModFix/>
          </a:blip>
          <a:srcRect b="0" l="0" r="0" t="0"/>
          <a:stretch/>
        </p:blipFill>
        <p:spPr>
          <a:xfrm>
            <a:off x="2936794" y="1402903"/>
            <a:ext cx="3365059" cy="2836263"/>
          </a:xfrm>
          <a:prstGeom prst="rect">
            <a:avLst/>
          </a:prstGeom>
          <a:noFill/>
          <a:ln>
            <a:noFill/>
          </a:ln>
        </p:spPr>
      </p:pic>
      <p:sp>
        <p:nvSpPr>
          <p:cNvPr id="375" name="Google Shape;375;p19"/>
          <p:cNvSpPr txBox="1"/>
          <p:nvPr/>
        </p:nvSpPr>
        <p:spPr>
          <a:xfrm>
            <a:off x="417863" y="-90344"/>
            <a:ext cx="4957622"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What’s on the plate?</a:t>
            </a:r>
            <a:endParaRPr b="0" i="0" sz="1400" u="none" cap="none" strike="noStrike">
              <a:solidFill>
                <a:srgbClr val="000000"/>
              </a:solidFill>
              <a:latin typeface="Arial"/>
              <a:ea typeface="Arial"/>
              <a:cs typeface="Arial"/>
              <a:sym typeface="Arial"/>
            </a:endParaRPr>
          </a:p>
        </p:txBody>
      </p:sp>
      <p:sp>
        <p:nvSpPr>
          <p:cNvPr id="376" name="Google Shape;376;p19"/>
          <p:cNvSpPr txBox="1"/>
          <p:nvPr/>
        </p:nvSpPr>
        <p:spPr>
          <a:xfrm>
            <a:off x="420504" y="831306"/>
            <a:ext cx="4745767" cy="35809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Can you name these popular meals?</a:t>
            </a:r>
            <a:endParaRPr b="0" i="0" sz="1400" u="none" cap="none" strike="noStrike">
              <a:solidFill>
                <a:srgbClr val="000000"/>
              </a:solidFill>
              <a:latin typeface="Arial"/>
              <a:ea typeface="Arial"/>
              <a:cs typeface="Arial"/>
              <a:sym typeface="Arial"/>
            </a:endParaRPr>
          </a:p>
        </p:txBody>
      </p:sp>
      <p:pic>
        <p:nvPicPr>
          <p:cNvPr descr="Google Shape;279;p18" id="377" name="Google Shape;377;p19"/>
          <p:cNvPicPr preferRelativeResize="0"/>
          <p:nvPr/>
        </p:nvPicPr>
        <p:blipFill rotWithShape="1">
          <a:blip r:embed="rId4">
            <a:alphaModFix/>
          </a:blip>
          <a:srcRect b="0" l="0" r="0" t="0"/>
          <a:stretch/>
        </p:blipFill>
        <p:spPr>
          <a:xfrm>
            <a:off x="456100" y="1396516"/>
            <a:ext cx="2637543" cy="2547655"/>
          </a:xfrm>
          <a:prstGeom prst="rect">
            <a:avLst/>
          </a:prstGeom>
          <a:noFill/>
          <a:ln>
            <a:noFill/>
          </a:ln>
        </p:spPr>
      </p:pic>
      <p:pic>
        <p:nvPicPr>
          <p:cNvPr descr="Google Shape;281;p18" id="378" name="Google Shape;378;p19"/>
          <p:cNvPicPr preferRelativeResize="0"/>
          <p:nvPr/>
        </p:nvPicPr>
        <p:blipFill rotWithShape="1">
          <a:blip r:embed="rId5">
            <a:alphaModFix/>
          </a:blip>
          <a:srcRect b="0" l="0" r="0" t="0"/>
          <a:stretch/>
        </p:blipFill>
        <p:spPr>
          <a:xfrm>
            <a:off x="6168835" y="1414808"/>
            <a:ext cx="2980583" cy="2519117"/>
          </a:xfrm>
          <a:prstGeom prst="rect">
            <a:avLst/>
          </a:prstGeom>
          <a:noFill/>
          <a:ln>
            <a:noFill/>
          </a:ln>
        </p:spPr>
      </p:pic>
      <p:pic>
        <p:nvPicPr>
          <p:cNvPr descr="Google Shape;282;p18" id="379" name="Google Shape;379;p19"/>
          <p:cNvPicPr preferRelativeResize="0"/>
          <p:nvPr/>
        </p:nvPicPr>
        <p:blipFill rotWithShape="1">
          <a:blip r:embed="rId6">
            <a:alphaModFix/>
          </a:blip>
          <a:srcRect b="0" l="0" r="0" t="0"/>
          <a:stretch/>
        </p:blipFill>
        <p:spPr>
          <a:xfrm>
            <a:off x="426823" y="3941617"/>
            <a:ext cx="2656498" cy="2510816"/>
          </a:xfrm>
          <a:prstGeom prst="rect">
            <a:avLst/>
          </a:prstGeom>
          <a:noFill/>
          <a:ln>
            <a:noFill/>
          </a:ln>
        </p:spPr>
      </p:pic>
      <p:pic>
        <p:nvPicPr>
          <p:cNvPr descr="Google Shape;283;p18" id="380" name="Google Shape;380;p19"/>
          <p:cNvPicPr preferRelativeResize="0"/>
          <p:nvPr/>
        </p:nvPicPr>
        <p:blipFill rotWithShape="1">
          <a:blip r:embed="rId7">
            <a:alphaModFix/>
          </a:blip>
          <a:srcRect b="0" l="0" r="0" t="0"/>
          <a:stretch/>
        </p:blipFill>
        <p:spPr>
          <a:xfrm>
            <a:off x="3092461" y="3936258"/>
            <a:ext cx="3078143" cy="2514952"/>
          </a:xfrm>
          <a:prstGeom prst="rect">
            <a:avLst/>
          </a:prstGeom>
          <a:noFill/>
          <a:ln>
            <a:noFill/>
          </a:ln>
        </p:spPr>
      </p:pic>
      <p:pic>
        <p:nvPicPr>
          <p:cNvPr descr="Google Shape;284;p18" id="381" name="Google Shape;381;p19"/>
          <p:cNvPicPr preferRelativeResize="0"/>
          <p:nvPr/>
        </p:nvPicPr>
        <p:blipFill rotWithShape="1">
          <a:blip r:embed="rId8">
            <a:alphaModFix/>
          </a:blip>
          <a:srcRect b="0" l="0" r="0" t="0"/>
          <a:stretch/>
        </p:blipFill>
        <p:spPr>
          <a:xfrm>
            <a:off x="6168063" y="3929896"/>
            <a:ext cx="2985039" cy="2534069"/>
          </a:xfrm>
          <a:prstGeom prst="rect">
            <a:avLst/>
          </a:prstGeom>
          <a:noFill/>
          <a:ln>
            <a:noFill/>
          </a:ln>
        </p:spPr>
      </p:pic>
      <p:grpSp>
        <p:nvGrpSpPr>
          <p:cNvPr id="382" name="Google Shape;382;p19"/>
          <p:cNvGrpSpPr/>
          <p:nvPr/>
        </p:nvGrpSpPr>
        <p:grpSpPr>
          <a:xfrm>
            <a:off x="8962990" y="1410475"/>
            <a:ext cx="3238836" cy="4043420"/>
            <a:chOff x="0" y="-1"/>
            <a:chExt cx="3238835" cy="4043419"/>
          </a:xfrm>
        </p:grpSpPr>
        <p:sp>
          <p:nvSpPr>
            <p:cNvPr id="383" name="Google Shape;383;p19"/>
            <p:cNvSpPr/>
            <p:nvPr/>
          </p:nvSpPr>
          <p:spPr>
            <a:xfrm>
              <a:off x="460238" y="-1"/>
              <a:ext cx="2778597" cy="1570577"/>
            </a:xfrm>
            <a:prstGeom prst="rect">
              <a:avLst/>
            </a:prstGeom>
            <a:solidFill>
              <a:srgbClr val="8EC055"/>
            </a:solidFill>
            <a:ln>
              <a:noFill/>
            </a:ln>
            <a:effectLst>
              <a:outerShdw blurRad="38100" rotWithShape="0" dir="5400000" dist="23000">
                <a:srgbClr val="000000">
                  <a:alpha val="34509"/>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384" name="Google Shape;384;p19"/>
            <p:cNvSpPr txBox="1"/>
            <p:nvPr/>
          </p:nvSpPr>
          <p:spPr>
            <a:xfrm>
              <a:off x="612808" y="122484"/>
              <a:ext cx="2498858" cy="1363977"/>
            </a:xfrm>
            <a:prstGeom prst="rect">
              <a:avLst/>
            </a:prstGeom>
            <a:noFill/>
            <a:ln>
              <a:noFill/>
            </a:ln>
          </p:spPr>
          <p:txBody>
            <a:bodyPr anchorCtr="0" anchor="t" bIns="45700" lIns="45700" spcFirstLastPara="1" rIns="45700" wrap="square" tIns="45700">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That’s right – </a:t>
              </a:r>
              <a:r>
                <a:rPr b="1" i="0" lang="en-US" sz="2000" u="none" cap="none" strike="noStrike">
                  <a:solidFill>
                    <a:srgbClr val="FFFFFF"/>
                  </a:solidFill>
                  <a:latin typeface="Trebuchet MS"/>
                  <a:ea typeface="Trebuchet MS"/>
                  <a:cs typeface="Trebuchet MS"/>
                  <a:sym typeface="Trebuchet MS"/>
                </a:rPr>
                <a:t>they’re all plant-based!</a:t>
              </a:r>
              <a:r>
                <a:rPr b="0" i="0" lang="en-US" sz="1800" u="none" cap="none" strike="noStrike">
                  <a:solidFill>
                    <a:srgbClr val="FFFFFF"/>
                  </a:solidFill>
                  <a:latin typeface="Trebuchet MS"/>
                  <a:ea typeface="Trebuchet MS"/>
                  <a:cs typeface="Trebuchet MS"/>
                  <a:sym typeface="Trebuchet MS"/>
                </a:rPr>
                <a:t> Which of these would you try instead of the meat-based version?</a:t>
              </a:r>
              <a:endParaRPr b="0" i="0" sz="1400" u="none" cap="none" strike="noStrike">
                <a:solidFill>
                  <a:srgbClr val="000000"/>
                </a:solidFill>
                <a:latin typeface="Arial"/>
                <a:ea typeface="Arial"/>
                <a:cs typeface="Arial"/>
                <a:sym typeface="Arial"/>
              </a:endParaRPr>
            </a:p>
          </p:txBody>
        </p:sp>
        <p:pic>
          <p:nvPicPr>
            <p:cNvPr descr="eat less meat.png" id="385" name="Google Shape;385;p19"/>
            <p:cNvPicPr preferRelativeResize="0"/>
            <p:nvPr/>
          </p:nvPicPr>
          <p:blipFill rotWithShape="1">
            <a:blip r:embed="rId9">
              <a:alphaModFix/>
            </a:blip>
            <a:srcRect b="0" l="0" r="0" t="0"/>
            <a:stretch/>
          </p:blipFill>
          <p:spPr>
            <a:xfrm>
              <a:off x="0" y="1735650"/>
              <a:ext cx="2980537" cy="2307768"/>
            </a:xfrm>
            <a:prstGeom prst="rect">
              <a:avLst/>
            </a:prstGeom>
            <a:noFill/>
            <a:ln>
              <a:noFill/>
            </a:ln>
          </p:spPr>
        </p:pic>
      </p:grpSp>
      <p:grpSp>
        <p:nvGrpSpPr>
          <p:cNvPr id="386" name="Google Shape;386;p19"/>
          <p:cNvGrpSpPr/>
          <p:nvPr/>
        </p:nvGrpSpPr>
        <p:grpSpPr>
          <a:xfrm>
            <a:off x="517987" y="3950475"/>
            <a:ext cx="2590068" cy="2492919"/>
            <a:chOff x="-1" y="0"/>
            <a:chExt cx="2590066" cy="2492918"/>
          </a:xfrm>
        </p:grpSpPr>
        <p:sp>
          <p:nvSpPr>
            <p:cNvPr id="387" name="Google Shape;387;p19"/>
            <p:cNvSpPr/>
            <p:nvPr/>
          </p:nvSpPr>
          <p:spPr>
            <a:xfrm>
              <a:off x="2538" y="0"/>
              <a:ext cx="2584986" cy="2492918"/>
            </a:xfrm>
            <a:prstGeom prst="rect">
              <a:avLst/>
            </a:prstGeom>
            <a:solidFill>
              <a:srgbClr val="F2EB6A">
                <a:alpha val="47058"/>
              </a:srgbClr>
            </a:solidFill>
            <a:ln>
              <a:noFill/>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388" name="Google Shape;388;p19"/>
            <p:cNvSpPr txBox="1"/>
            <p:nvPr/>
          </p:nvSpPr>
          <p:spPr>
            <a:xfrm>
              <a:off x="-1" y="583674"/>
              <a:ext cx="2590066" cy="1325569"/>
            </a:xfrm>
            <a:prstGeom prst="rect">
              <a:avLst/>
            </a:prstGeom>
            <a:noFill/>
            <a:ln>
              <a:noFill/>
            </a:ln>
            <a:effectLst>
              <a:outerShdw blurRad="38100" rotWithShape="0" dir="5400000" dist="23000">
                <a:srgbClr val="000000">
                  <a:alpha val="34509"/>
                </a:srgbClr>
              </a:outerShdw>
            </a:effectLst>
          </p:spPr>
          <p:txBody>
            <a:bodyPr anchorCtr="0" anchor="ctr" bIns="45700" lIns="45700" spcFirstLastPara="1" rIns="45700" wrap="square" tIns="45700">
              <a:normAutofit/>
            </a:bodyPr>
            <a:lstStyle/>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Carrot</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Dogs</a:t>
              </a:r>
              <a:endParaRPr b="0" i="0" sz="1400" u="none" cap="none" strike="noStrike">
                <a:solidFill>
                  <a:srgbClr val="000000"/>
                </a:solidFill>
                <a:latin typeface="Arial"/>
                <a:ea typeface="Arial"/>
                <a:cs typeface="Arial"/>
                <a:sym typeface="Arial"/>
              </a:endParaRPr>
            </a:p>
          </p:txBody>
        </p:sp>
      </p:grpSp>
      <p:grpSp>
        <p:nvGrpSpPr>
          <p:cNvPr id="389" name="Google Shape;389;p19"/>
          <p:cNvGrpSpPr/>
          <p:nvPr/>
        </p:nvGrpSpPr>
        <p:grpSpPr>
          <a:xfrm>
            <a:off x="3087360" y="1453234"/>
            <a:ext cx="3080708" cy="2492918"/>
            <a:chOff x="0" y="-1"/>
            <a:chExt cx="3080707" cy="2492917"/>
          </a:xfrm>
        </p:grpSpPr>
        <p:sp>
          <p:nvSpPr>
            <p:cNvPr id="390" name="Google Shape;390;p19"/>
            <p:cNvSpPr/>
            <p:nvPr/>
          </p:nvSpPr>
          <p:spPr>
            <a:xfrm>
              <a:off x="2540" y="-1"/>
              <a:ext cx="3078167" cy="2492917"/>
            </a:xfrm>
            <a:prstGeom prst="rect">
              <a:avLst/>
            </a:prstGeom>
            <a:solidFill>
              <a:srgbClr val="F2EB77">
                <a:alpha val="47058"/>
              </a:srgbClr>
            </a:solidFill>
            <a:ln>
              <a:noFill/>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391" name="Google Shape;391;p19"/>
            <p:cNvSpPr txBox="1"/>
            <p:nvPr/>
          </p:nvSpPr>
          <p:spPr>
            <a:xfrm>
              <a:off x="0" y="583674"/>
              <a:ext cx="3070911" cy="1325568"/>
            </a:xfrm>
            <a:prstGeom prst="rect">
              <a:avLst/>
            </a:prstGeom>
            <a:noFill/>
            <a:ln>
              <a:noFill/>
            </a:ln>
            <a:effectLst>
              <a:outerShdw blurRad="38100" rotWithShape="0" dir="5400000" dist="23000">
                <a:srgbClr val="000000">
                  <a:alpha val="34509"/>
                </a:srgbClr>
              </a:outerShdw>
            </a:effectLst>
          </p:spPr>
          <p:txBody>
            <a:bodyPr anchorCtr="0" anchor="ctr" bIns="45700" lIns="45700" spcFirstLastPara="1" rIns="45700" wrap="square" tIns="45700">
              <a:normAutofit/>
            </a:bodyPr>
            <a:lstStyle/>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Quorn</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Meatballs</a:t>
              </a:r>
              <a:endParaRPr b="0" i="0" sz="1400" u="none" cap="none" strike="noStrike">
                <a:solidFill>
                  <a:srgbClr val="000000"/>
                </a:solidFill>
                <a:latin typeface="Arial"/>
                <a:ea typeface="Arial"/>
                <a:cs typeface="Arial"/>
                <a:sym typeface="Arial"/>
              </a:endParaRPr>
            </a:p>
          </p:txBody>
        </p:sp>
      </p:grpSp>
      <p:grpSp>
        <p:nvGrpSpPr>
          <p:cNvPr id="392" name="Google Shape;392;p19"/>
          <p:cNvGrpSpPr/>
          <p:nvPr/>
        </p:nvGrpSpPr>
        <p:grpSpPr>
          <a:xfrm>
            <a:off x="6157089" y="3925075"/>
            <a:ext cx="2914437" cy="2492919"/>
            <a:chOff x="-1" y="0"/>
            <a:chExt cx="2914436" cy="2492918"/>
          </a:xfrm>
        </p:grpSpPr>
        <p:sp>
          <p:nvSpPr>
            <p:cNvPr id="393" name="Google Shape;393;p19"/>
            <p:cNvSpPr/>
            <p:nvPr/>
          </p:nvSpPr>
          <p:spPr>
            <a:xfrm>
              <a:off x="2899" y="0"/>
              <a:ext cx="2911536" cy="2492918"/>
            </a:xfrm>
            <a:prstGeom prst="rect">
              <a:avLst/>
            </a:prstGeom>
            <a:solidFill>
              <a:srgbClr val="F2EB77">
                <a:alpha val="47058"/>
              </a:srgbClr>
            </a:solidFill>
            <a:ln>
              <a:noFill/>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394" name="Google Shape;394;p19"/>
            <p:cNvSpPr txBox="1"/>
            <p:nvPr/>
          </p:nvSpPr>
          <p:spPr>
            <a:xfrm>
              <a:off x="-1" y="609074"/>
              <a:ext cx="2891936" cy="1325569"/>
            </a:xfrm>
            <a:prstGeom prst="rect">
              <a:avLst/>
            </a:prstGeom>
            <a:noFill/>
            <a:ln>
              <a:noFill/>
            </a:ln>
            <a:effectLst>
              <a:outerShdw blurRad="38100" rotWithShape="0" dir="5400000" dist="23000">
                <a:srgbClr val="000000">
                  <a:alpha val="34509"/>
                </a:srgbClr>
              </a:outerShdw>
            </a:effectLst>
          </p:spPr>
          <p:txBody>
            <a:bodyPr anchorCtr="0" anchor="ctr" bIns="45700" lIns="45700" spcFirstLastPara="1" rIns="45700" wrap="square" tIns="45700">
              <a:normAutofit/>
            </a:bodyPr>
            <a:lstStyle/>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Chilli Bean</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Nachos</a:t>
              </a:r>
              <a:endParaRPr b="0" i="0" sz="1400" u="none" cap="none" strike="noStrike">
                <a:solidFill>
                  <a:srgbClr val="000000"/>
                </a:solidFill>
                <a:latin typeface="Arial"/>
                <a:ea typeface="Arial"/>
                <a:cs typeface="Arial"/>
                <a:sym typeface="Arial"/>
              </a:endParaRPr>
            </a:p>
          </p:txBody>
        </p:sp>
      </p:grpSp>
      <p:grpSp>
        <p:nvGrpSpPr>
          <p:cNvPr id="395" name="Google Shape;395;p19"/>
          <p:cNvGrpSpPr/>
          <p:nvPr/>
        </p:nvGrpSpPr>
        <p:grpSpPr>
          <a:xfrm>
            <a:off x="3091691" y="3912375"/>
            <a:ext cx="3080712" cy="2492919"/>
            <a:chOff x="-2" y="0"/>
            <a:chExt cx="3080711" cy="2492918"/>
          </a:xfrm>
        </p:grpSpPr>
        <p:sp>
          <p:nvSpPr>
            <p:cNvPr id="396" name="Google Shape;396;p19"/>
            <p:cNvSpPr/>
            <p:nvPr/>
          </p:nvSpPr>
          <p:spPr>
            <a:xfrm>
              <a:off x="2539" y="0"/>
              <a:ext cx="3078170" cy="2492918"/>
            </a:xfrm>
            <a:prstGeom prst="rect">
              <a:avLst/>
            </a:prstGeom>
            <a:solidFill>
              <a:srgbClr val="FFFFFF">
                <a:alpha val="47058"/>
              </a:srgbClr>
            </a:solidFill>
            <a:ln>
              <a:noFill/>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397" name="Google Shape;397;p19"/>
            <p:cNvSpPr txBox="1"/>
            <p:nvPr/>
          </p:nvSpPr>
          <p:spPr>
            <a:xfrm>
              <a:off x="-2" y="583674"/>
              <a:ext cx="3070913" cy="1325569"/>
            </a:xfrm>
            <a:prstGeom prst="rect">
              <a:avLst/>
            </a:prstGeom>
            <a:noFill/>
            <a:ln>
              <a:noFill/>
            </a:ln>
            <a:effectLst>
              <a:outerShdw blurRad="38100" rotWithShape="0" dir="5400000" dist="23000">
                <a:srgbClr val="000000">
                  <a:alpha val="34509"/>
                </a:srgbClr>
              </a:outerShdw>
            </a:effectLst>
          </p:spPr>
          <p:txBody>
            <a:bodyPr anchorCtr="0" anchor="ctr" bIns="45700" lIns="45700" spcFirstLastPara="1" rIns="45700" wrap="square" tIns="45700">
              <a:normAutofit/>
            </a:bodyPr>
            <a:lstStyle/>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Lentil</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Burger</a:t>
              </a:r>
              <a:endParaRPr b="0" i="0" sz="1400" u="none" cap="none" strike="noStrike">
                <a:solidFill>
                  <a:srgbClr val="000000"/>
                </a:solidFill>
                <a:latin typeface="Arial"/>
                <a:ea typeface="Arial"/>
                <a:cs typeface="Arial"/>
                <a:sym typeface="Arial"/>
              </a:endParaRPr>
            </a:p>
          </p:txBody>
        </p:sp>
      </p:grpSp>
      <p:grpSp>
        <p:nvGrpSpPr>
          <p:cNvPr id="398" name="Google Shape;398;p19"/>
          <p:cNvGrpSpPr/>
          <p:nvPr/>
        </p:nvGrpSpPr>
        <p:grpSpPr>
          <a:xfrm>
            <a:off x="6159990" y="1460180"/>
            <a:ext cx="2911535" cy="2479027"/>
            <a:chOff x="-2" y="-1"/>
            <a:chExt cx="2911533" cy="2479026"/>
          </a:xfrm>
        </p:grpSpPr>
        <p:sp>
          <p:nvSpPr>
            <p:cNvPr id="399" name="Google Shape;399;p19"/>
            <p:cNvSpPr/>
            <p:nvPr/>
          </p:nvSpPr>
          <p:spPr>
            <a:xfrm>
              <a:off x="2540" y="-1"/>
              <a:ext cx="2906449" cy="2479026"/>
            </a:xfrm>
            <a:prstGeom prst="rect">
              <a:avLst/>
            </a:prstGeom>
            <a:solidFill>
              <a:srgbClr val="FFFFFF">
                <a:alpha val="47058"/>
              </a:srgbClr>
            </a:solidFill>
            <a:ln>
              <a:noFill/>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400" name="Google Shape;400;p19"/>
            <p:cNvSpPr txBox="1"/>
            <p:nvPr/>
          </p:nvSpPr>
          <p:spPr>
            <a:xfrm>
              <a:off x="-2" y="647174"/>
              <a:ext cx="2911533" cy="1325567"/>
            </a:xfrm>
            <a:prstGeom prst="rect">
              <a:avLst/>
            </a:prstGeom>
            <a:noFill/>
            <a:ln>
              <a:noFill/>
            </a:ln>
            <a:effectLst>
              <a:outerShdw blurRad="38100" rotWithShape="0" dir="5400000" dist="23000">
                <a:srgbClr val="000000">
                  <a:alpha val="34509"/>
                </a:srgbClr>
              </a:outerShdw>
            </a:effectLst>
          </p:spPr>
          <p:txBody>
            <a:bodyPr anchorCtr="0" anchor="ctr" bIns="45700" lIns="45700" spcFirstLastPara="1" rIns="45700" wrap="square" tIns="45700">
              <a:normAutofit/>
            </a:bodyPr>
            <a:lstStyle/>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Jackfruit</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Burger</a:t>
              </a:r>
              <a:endParaRPr b="0" i="0" sz="1400" u="none" cap="none" strike="noStrike">
                <a:solidFill>
                  <a:srgbClr val="000000"/>
                </a:solidFill>
                <a:latin typeface="Arial"/>
                <a:ea typeface="Arial"/>
                <a:cs typeface="Arial"/>
                <a:sym typeface="Arial"/>
              </a:endParaRPr>
            </a:p>
          </p:txBody>
        </p:sp>
      </p:grpSp>
      <p:grpSp>
        <p:nvGrpSpPr>
          <p:cNvPr id="401" name="Google Shape;401;p19"/>
          <p:cNvGrpSpPr/>
          <p:nvPr/>
        </p:nvGrpSpPr>
        <p:grpSpPr>
          <a:xfrm>
            <a:off x="517985" y="1457562"/>
            <a:ext cx="2587527" cy="2492918"/>
            <a:chOff x="-1" y="-1"/>
            <a:chExt cx="2587525" cy="2492917"/>
          </a:xfrm>
        </p:grpSpPr>
        <p:sp>
          <p:nvSpPr>
            <p:cNvPr id="402" name="Google Shape;402;p19"/>
            <p:cNvSpPr/>
            <p:nvPr/>
          </p:nvSpPr>
          <p:spPr>
            <a:xfrm>
              <a:off x="2538" y="-1"/>
              <a:ext cx="2584986" cy="2492917"/>
            </a:xfrm>
            <a:prstGeom prst="rect">
              <a:avLst/>
            </a:prstGeom>
            <a:solidFill>
              <a:srgbClr val="FFFFFF">
                <a:alpha val="47058"/>
              </a:srgbClr>
            </a:solidFill>
            <a:ln>
              <a:noFill/>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403" name="Google Shape;403;p19"/>
            <p:cNvSpPr txBox="1"/>
            <p:nvPr/>
          </p:nvSpPr>
          <p:spPr>
            <a:xfrm>
              <a:off x="-1" y="583674"/>
              <a:ext cx="2584983" cy="1325568"/>
            </a:xfrm>
            <a:prstGeom prst="rect">
              <a:avLst/>
            </a:prstGeom>
            <a:noFill/>
            <a:ln>
              <a:noFill/>
            </a:ln>
            <a:effectLst>
              <a:outerShdw blurRad="38100" rotWithShape="0" dir="5400000" dist="23000">
                <a:srgbClr val="000000">
                  <a:alpha val="34509"/>
                </a:srgbClr>
              </a:outerShdw>
            </a:effectLst>
          </p:spPr>
          <p:txBody>
            <a:bodyPr anchorCtr="0" anchor="ctr" bIns="45700" lIns="45700" spcFirstLastPara="1" rIns="45700" wrap="square" tIns="45700">
              <a:normAutofit/>
            </a:bodyPr>
            <a:lstStyle/>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Tofu</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3200"/>
                <a:buFont typeface="Trebuchet MS"/>
                <a:buNone/>
              </a:pPr>
              <a:r>
                <a:rPr b="1" i="0" lang="en-US" sz="3200" u="none" cap="none" strike="noStrike">
                  <a:solidFill>
                    <a:srgbClr val="000000"/>
                  </a:solidFill>
                  <a:latin typeface="Trebuchet MS"/>
                  <a:ea typeface="Trebuchet MS"/>
                  <a:cs typeface="Trebuchet MS"/>
                  <a:sym typeface="Trebuchet MS"/>
                </a:rPr>
                <a:t>Kebabs</a:t>
              </a:r>
              <a:endParaRPr b="0" i="0" sz="1400" u="none" cap="none" strike="noStrike">
                <a:solidFill>
                  <a:srgbClr val="000000"/>
                </a:solidFill>
                <a:latin typeface="Arial"/>
                <a:ea typeface="Arial"/>
                <a:cs typeface="Arial"/>
                <a:sym typeface="Arial"/>
              </a:endParaRPr>
            </a:p>
          </p:txBody>
        </p:sp>
      </p:grpSp>
      <p:pic>
        <p:nvPicPr>
          <p:cNvPr descr="Image" id="404" name="Google Shape;404;p19"/>
          <p:cNvPicPr preferRelativeResize="0"/>
          <p:nvPr/>
        </p:nvPicPr>
        <p:blipFill rotWithShape="1">
          <a:blip r:embed="rId10">
            <a:alphaModFix/>
          </a:blip>
          <a:srcRect b="0" l="0" r="0" t="0"/>
          <a:stretch/>
        </p:blipFill>
        <p:spPr>
          <a:xfrm>
            <a:off x="255309" y="1067928"/>
            <a:ext cx="9155974" cy="563121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pic>
        <p:nvPicPr>
          <p:cNvPr id="82" name="Google Shape;82;p2"/>
          <p:cNvPicPr preferRelativeResize="0"/>
          <p:nvPr/>
        </p:nvPicPr>
        <p:blipFill rotWithShape="1">
          <a:blip r:embed="rId3">
            <a:alphaModFix/>
          </a:blip>
          <a:srcRect b="0" l="0" r="0" t="0"/>
          <a:stretch/>
        </p:blipFill>
        <p:spPr>
          <a:xfrm>
            <a:off x="5706895" y="1786361"/>
            <a:ext cx="5854580" cy="3892835"/>
          </a:xfrm>
          <a:prstGeom prst="rect">
            <a:avLst/>
          </a:prstGeom>
          <a:noFill/>
          <a:ln>
            <a:noFill/>
          </a:ln>
        </p:spPr>
      </p:pic>
      <p:pic>
        <p:nvPicPr>
          <p:cNvPr descr="Picture 2" id="83" name="Google Shape;83;p2"/>
          <p:cNvPicPr preferRelativeResize="0"/>
          <p:nvPr/>
        </p:nvPicPr>
        <p:blipFill rotWithShape="1">
          <a:blip r:embed="rId4">
            <a:alphaModFix/>
          </a:blip>
          <a:srcRect b="0" l="0" r="0" t="0"/>
          <a:stretch/>
        </p:blipFill>
        <p:spPr>
          <a:xfrm>
            <a:off x="5537963" y="1497247"/>
            <a:ext cx="6166023" cy="4413482"/>
          </a:xfrm>
          <a:prstGeom prst="rect">
            <a:avLst/>
          </a:prstGeom>
          <a:noFill/>
          <a:ln>
            <a:noFill/>
          </a:ln>
        </p:spPr>
      </p:pic>
      <p:sp>
        <p:nvSpPr>
          <p:cNvPr id="84" name="Google Shape;84;p2"/>
          <p:cNvSpPr txBox="1"/>
          <p:nvPr/>
        </p:nvSpPr>
        <p:spPr>
          <a:xfrm>
            <a:off x="856744" y="2376887"/>
            <a:ext cx="5058589" cy="430883"/>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382928"/>
              </a:buClr>
              <a:buSzPts val="2200"/>
              <a:buFont typeface="Trebuchet MS"/>
              <a:buNone/>
            </a:pPr>
            <a:r>
              <a:rPr b="1" i="0" lang="en-US" sz="2200" u="none" cap="none" strike="noStrike">
                <a:solidFill>
                  <a:srgbClr val="382928"/>
                </a:solidFill>
                <a:latin typeface="Trebuchet MS"/>
                <a:ea typeface="Trebuchet MS"/>
                <a:cs typeface="Trebuchet MS"/>
                <a:sym typeface="Trebuchet MS"/>
              </a:rPr>
              <a:t>Learning objectives</a:t>
            </a:r>
            <a:endParaRPr b="1" i="0" sz="2200" u="none" cap="none" strike="noStrike">
              <a:solidFill>
                <a:srgbClr val="382928"/>
              </a:solidFill>
              <a:latin typeface="Trebuchet MS"/>
              <a:ea typeface="Trebuchet MS"/>
              <a:cs typeface="Trebuchet MS"/>
              <a:sym typeface="Trebuchet MS"/>
            </a:endParaRPr>
          </a:p>
        </p:txBody>
      </p:sp>
      <p:sp>
        <p:nvSpPr>
          <p:cNvPr id="85" name="Google Shape;85;p2"/>
          <p:cNvSpPr txBox="1"/>
          <p:nvPr/>
        </p:nvSpPr>
        <p:spPr>
          <a:xfrm>
            <a:off x="364159" y="-230173"/>
            <a:ext cx="6479887" cy="1727420"/>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What are we going to learn?</a:t>
            </a:r>
            <a:endParaRPr b="0" i="0" sz="1400" u="none" cap="none" strike="noStrike">
              <a:solidFill>
                <a:srgbClr val="000000"/>
              </a:solidFill>
              <a:latin typeface="Arial"/>
              <a:ea typeface="Arial"/>
              <a:cs typeface="Arial"/>
              <a:sym typeface="Arial"/>
            </a:endParaRPr>
          </a:p>
        </p:txBody>
      </p:sp>
      <p:sp>
        <p:nvSpPr>
          <p:cNvPr id="86" name="Google Shape;86;p2"/>
          <p:cNvSpPr txBox="1"/>
          <p:nvPr/>
        </p:nvSpPr>
        <p:spPr>
          <a:xfrm>
            <a:off x="1875837" y="3275426"/>
            <a:ext cx="3562006" cy="4351340"/>
          </a:xfrm>
          <a:prstGeom prst="rect">
            <a:avLst/>
          </a:prstGeom>
          <a:noFill/>
          <a:ln>
            <a:noFill/>
          </a:ln>
        </p:spPr>
        <p:txBody>
          <a:bodyPr anchorCtr="0" anchor="t" bIns="45700" lIns="45700" spcFirstLastPara="1" rIns="45700" wrap="square" tIns="45700">
            <a:normAutofit/>
          </a:bodyPr>
          <a:lstStyle/>
          <a:p>
            <a:pPr indent="0" lvl="0" marL="0" marR="0" rtl="0" algn="l">
              <a:lnSpc>
                <a:spcPct val="90000"/>
              </a:lnSpc>
              <a:spcBef>
                <a:spcPts val="0"/>
              </a:spcBef>
              <a:spcAft>
                <a:spcPts val="0"/>
              </a:spcAft>
              <a:buClr>
                <a:srgbClr val="382928"/>
              </a:buClr>
              <a:buSzPts val="2000"/>
              <a:buFont typeface="Trebuchet MS"/>
              <a:buNone/>
            </a:pPr>
            <a:r>
              <a:rPr b="0" i="0" lang="en-US" sz="2000" u="none" cap="none" strike="noStrike">
                <a:solidFill>
                  <a:srgbClr val="382928"/>
                </a:solidFill>
                <a:latin typeface="Trebuchet MS"/>
                <a:ea typeface="Trebuchet MS"/>
                <a:cs typeface="Trebuchet MS"/>
                <a:sym typeface="Trebuchet MS"/>
              </a:rPr>
              <a:t>To explain how industrial meat production is </a:t>
            </a:r>
            <a:br>
              <a:rPr b="0" i="0" lang="en-US" sz="2000" u="none" cap="none" strike="noStrike">
                <a:solidFill>
                  <a:srgbClr val="382928"/>
                </a:solidFill>
                <a:latin typeface="Trebuchet MS"/>
                <a:ea typeface="Trebuchet MS"/>
                <a:cs typeface="Trebuchet MS"/>
                <a:sym typeface="Trebuchet MS"/>
              </a:rPr>
            </a:br>
            <a:r>
              <a:rPr b="0" i="0" lang="en-US" sz="2000" u="none" cap="none" strike="noStrike">
                <a:solidFill>
                  <a:srgbClr val="382928"/>
                </a:solidFill>
                <a:latin typeface="Trebuchet MS"/>
                <a:ea typeface="Trebuchet MS"/>
                <a:cs typeface="Trebuchet MS"/>
                <a:sym typeface="Trebuchet MS"/>
              </a:rPr>
              <a:t>causing deforestation</a:t>
            </a:r>
            <a:br>
              <a:rPr b="0" i="0" lang="en-US" sz="2000" u="none" cap="none" strike="noStrike">
                <a:solidFill>
                  <a:srgbClr val="382928"/>
                </a:solidFill>
                <a:latin typeface="Trebuchet MS"/>
                <a:ea typeface="Trebuchet MS"/>
                <a:cs typeface="Trebuchet MS"/>
                <a:sym typeface="Trebuchet MS"/>
              </a:rPr>
            </a:br>
            <a:br>
              <a:rPr b="0" i="0" lang="en-US" sz="2000" u="none" cap="none" strike="noStrike">
                <a:solidFill>
                  <a:srgbClr val="382928"/>
                </a:solidFill>
                <a:latin typeface="Trebuchet MS"/>
                <a:ea typeface="Trebuchet MS"/>
                <a:cs typeface="Trebuchet MS"/>
                <a:sym typeface="Trebuchet MS"/>
              </a:rPr>
            </a:br>
            <a:r>
              <a:rPr b="0" i="0" lang="en-US" sz="2000" u="none" cap="none" strike="noStrike">
                <a:solidFill>
                  <a:srgbClr val="382928"/>
                </a:solidFill>
                <a:latin typeface="Trebuchet MS"/>
                <a:ea typeface="Trebuchet MS"/>
                <a:cs typeface="Trebuchet MS"/>
                <a:sym typeface="Trebuchet MS"/>
              </a:rPr>
              <a:t>To identify actions we can take to protect forests </a:t>
            </a:r>
            <a:endParaRPr b="0" i="0" sz="1400" u="none" cap="none" strike="noStrike">
              <a:solidFill>
                <a:srgbClr val="000000"/>
              </a:solidFill>
              <a:latin typeface="Arial"/>
              <a:ea typeface="Arial"/>
              <a:cs typeface="Arial"/>
              <a:sym typeface="Arial"/>
            </a:endParaRPr>
          </a:p>
        </p:txBody>
      </p:sp>
      <p:pic>
        <p:nvPicPr>
          <p:cNvPr id="87" name="Google Shape;87;p2"/>
          <p:cNvPicPr preferRelativeResize="0"/>
          <p:nvPr/>
        </p:nvPicPr>
        <p:blipFill rotWithShape="1">
          <a:blip r:embed="rId5">
            <a:alphaModFix/>
          </a:blip>
          <a:srcRect b="0" l="0" r="0" t="0"/>
          <a:stretch/>
        </p:blipFill>
        <p:spPr>
          <a:xfrm>
            <a:off x="856744" y="3275426"/>
            <a:ext cx="1017393" cy="787140"/>
          </a:xfrm>
          <a:prstGeom prst="rect">
            <a:avLst/>
          </a:prstGeom>
          <a:noFill/>
          <a:ln>
            <a:noFill/>
          </a:ln>
        </p:spPr>
      </p:pic>
      <p:pic>
        <p:nvPicPr>
          <p:cNvPr id="88" name="Google Shape;88;p2"/>
          <p:cNvPicPr preferRelativeResize="0"/>
          <p:nvPr/>
        </p:nvPicPr>
        <p:blipFill rotWithShape="1">
          <a:blip r:embed="rId6">
            <a:alphaModFix/>
          </a:blip>
          <a:srcRect b="0" l="0" r="0" t="0"/>
          <a:stretch/>
        </p:blipFill>
        <p:spPr>
          <a:xfrm>
            <a:off x="856744" y="4328134"/>
            <a:ext cx="1017393" cy="78714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sp>
        <p:nvSpPr>
          <p:cNvPr id="409" name="Google Shape;409;p20"/>
          <p:cNvSpPr txBox="1"/>
          <p:nvPr/>
        </p:nvSpPr>
        <p:spPr>
          <a:xfrm>
            <a:off x="417863" y="117721"/>
            <a:ext cx="5643964" cy="1325564"/>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Less meat,</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more flavour!</a:t>
            </a:r>
            <a:endParaRPr b="0" i="0" sz="1400" u="none" cap="none" strike="noStrike">
              <a:solidFill>
                <a:srgbClr val="000000"/>
              </a:solidFill>
              <a:latin typeface="Arial"/>
              <a:ea typeface="Arial"/>
              <a:cs typeface="Arial"/>
              <a:sym typeface="Arial"/>
            </a:endParaRPr>
          </a:p>
        </p:txBody>
      </p:sp>
      <p:sp>
        <p:nvSpPr>
          <p:cNvPr id="410" name="Google Shape;410;p20"/>
          <p:cNvSpPr txBox="1"/>
          <p:nvPr/>
        </p:nvSpPr>
        <p:spPr>
          <a:xfrm>
            <a:off x="878108" y="2186140"/>
            <a:ext cx="10845923" cy="4351338"/>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3B2827"/>
              </a:buClr>
              <a:buSzPts val="2800"/>
              <a:buFont typeface="Trebuchet MS"/>
              <a:buNone/>
            </a:pPr>
            <a:r>
              <a:rPr b="0" i="0" lang="en-US" sz="2400" u="none" cap="none" strike="noStrike">
                <a:solidFill>
                  <a:srgbClr val="3B2827"/>
                </a:solidFill>
                <a:latin typeface="Trebuchet MS"/>
                <a:ea typeface="Trebuchet MS"/>
                <a:cs typeface="Trebuchet MS"/>
                <a:sym typeface="Trebuchet MS"/>
              </a:rPr>
              <a:t>There are ways you can adjust a favourite </a:t>
            </a:r>
            <a:br>
              <a:rPr b="0" i="0" lang="en-US" sz="2400" u="none" cap="none" strike="noStrike">
                <a:solidFill>
                  <a:srgbClr val="3B2827"/>
                </a:solidFill>
                <a:latin typeface="Trebuchet MS"/>
                <a:ea typeface="Trebuchet MS"/>
                <a:cs typeface="Trebuchet MS"/>
                <a:sym typeface="Trebuchet MS"/>
              </a:rPr>
            </a:br>
            <a:r>
              <a:rPr b="0" i="0" lang="en-US" sz="2400" u="none" cap="none" strike="noStrike">
                <a:solidFill>
                  <a:srgbClr val="3B2827"/>
                </a:solidFill>
                <a:latin typeface="Trebuchet MS"/>
                <a:ea typeface="Trebuchet MS"/>
                <a:cs typeface="Trebuchet MS"/>
                <a:sym typeface="Trebuchet MS"/>
              </a:rPr>
              <a:t>recipe to keep its taste while reducing or </a:t>
            </a:r>
            <a:br>
              <a:rPr b="0" i="0" lang="en-US" sz="2400" u="none" cap="none" strike="noStrike">
                <a:solidFill>
                  <a:srgbClr val="3B2827"/>
                </a:solidFill>
                <a:latin typeface="Trebuchet MS"/>
                <a:ea typeface="Trebuchet MS"/>
                <a:cs typeface="Trebuchet MS"/>
                <a:sym typeface="Trebuchet MS"/>
              </a:rPr>
            </a:br>
            <a:r>
              <a:rPr b="0" i="0" lang="en-US" sz="2400" u="none" cap="none" strike="noStrike">
                <a:solidFill>
                  <a:srgbClr val="3B2827"/>
                </a:solidFill>
                <a:latin typeface="Trebuchet MS"/>
                <a:ea typeface="Trebuchet MS"/>
                <a:cs typeface="Trebuchet MS"/>
                <a:sym typeface="Trebuchet MS"/>
              </a:rPr>
              <a:t>removing the meat and dairy within it. </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3B2827"/>
              </a:buClr>
              <a:buSzPts val="2800"/>
              <a:buFont typeface="Trebuchet MS"/>
              <a:buNone/>
            </a:pPr>
            <a:r>
              <a:rPr b="0" i="0" lang="en-US" sz="2400" u="none" cap="none" strike="noStrike">
                <a:solidFill>
                  <a:srgbClr val="3B2827"/>
                </a:solidFill>
                <a:latin typeface="Trebuchet MS"/>
                <a:ea typeface="Trebuchet MS"/>
                <a:cs typeface="Trebuchet MS"/>
                <a:sym typeface="Trebuchet MS"/>
              </a:rPr>
              <a:t>Try these two approaches:</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rgbClr val="3B2827"/>
              </a:buClr>
              <a:buSzPts val="2800"/>
              <a:buFont typeface="Trebuchet MS"/>
              <a:buChar char="•"/>
            </a:pPr>
            <a:r>
              <a:rPr b="0" i="0" lang="en-US" sz="2400" u="none" cap="none" strike="noStrike">
                <a:solidFill>
                  <a:srgbClr val="3B2827"/>
                </a:solidFill>
                <a:latin typeface="Trebuchet MS"/>
                <a:ea typeface="Trebuchet MS"/>
                <a:cs typeface="Trebuchet MS"/>
                <a:sym typeface="Trebuchet MS"/>
              </a:rPr>
              <a:t>Flip the veggie-to-meat ratio so that you still have meat in the dish, but have more veggies than meat.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rgbClr val="3B2827"/>
              </a:buClr>
              <a:buSzPts val="2800"/>
              <a:buFont typeface="Trebuchet MS"/>
              <a:buChar char="•"/>
            </a:pPr>
            <a:r>
              <a:rPr b="0" i="0" lang="en-US" sz="2400" u="none" cap="none" strike="noStrike">
                <a:solidFill>
                  <a:srgbClr val="3B2827"/>
                </a:solidFill>
                <a:latin typeface="Trebuchet MS"/>
                <a:ea typeface="Trebuchet MS"/>
                <a:cs typeface="Trebuchet MS"/>
                <a:sym typeface="Trebuchet MS"/>
              </a:rPr>
              <a:t>Replace the meat and dairy with plant protein sources or other veggies. </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3B2827"/>
              </a:buClr>
              <a:buSzPts val="2800"/>
              <a:buFont typeface="Trebuchet MS"/>
              <a:buNone/>
            </a:pPr>
            <a:r>
              <a:rPr b="0" i="0" lang="en-US" sz="2400" u="none" cap="none" strike="noStrike">
                <a:solidFill>
                  <a:srgbClr val="3B2827"/>
                </a:solidFill>
                <a:latin typeface="Trebuchet MS"/>
                <a:ea typeface="Trebuchet MS"/>
                <a:cs typeface="Trebuchet MS"/>
                <a:sym typeface="Trebuchet MS"/>
              </a:rPr>
              <a:t>Now, research ways you could adapt your own favourites to contain less or no meat. You could start with </a:t>
            </a:r>
            <a:r>
              <a:rPr b="0" i="0" lang="en-US" sz="2400" u="sng" cap="none" strike="noStrike">
                <a:solidFill>
                  <a:schemeClr val="hlink"/>
                </a:solidFill>
                <a:latin typeface="Trebuchet MS"/>
                <a:ea typeface="Trebuchet MS"/>
                <a:cs typeface="Trebuchet MS"/>
                <a:sym typeface="Trebuchet MS"/>
                <a:hlinkClick r:id="rId3"/>
              </a:rPr>
              <a:t>www.meatfreemondays.com</a:t>
            </a:r>
            <a:r>
              <a:rPr b="0" i="0" lang="en-US" sz="2400" u="none" cap="none" strike="noStrike">
                <a:solidFill>
                  <a:srgbClr val="888888"/>
                </a:solidFill>
                <a:latin typeface="Trebuchet MS"/>
                <a:ea typeface="Trebuchet MS"/>
                <a:cs typeface="Trebuchet MS"/>
                <a:sym typeface="Trebuchet MS"/>
              </a:rPr>
              <a:t> </a:t>
            </a:r>
            <a:endParaRPr b="0" i="0" sz="1400" u="none" cap="none" strike="noStrike">
              <a:solidFill>
                <a:srgbClr val="000000"/>
              </a:solidFill>
              <a:latin typeface="Arial"/>
              <a:ea typeface="Arial"/>
              <a:cs typeface="Arial"/>
              <a:sym typeface="Arial"/>
            </a:endParaRPr>
          </a:p>
        </p:txBody>
      </p:sp>
      <p:pic>
        <p:nvPicPr>
          <p:cNvPr descr="Google Shape;281;p18" id="411" name="Google Shape;411;p20"/>
          <p:cNvPicPr preferRelativeResize="0"/>
          <p:nvPr/>
        </p:nvPicPr>
        <p:blipFill rotWithShape="1">
          <a:blip r:embed="rId4">
            <a:alphaModFix/>
          </a:blip>
          <a:srcRect b="0" l="0" r="0" t="0"/>
          <a:stretch/>
        </p:blipFill>
        <p:spPr>
          <a:xfrm>
            <a:off x="8003525" y="807568"/>
            <a:ext cx="2980583" cy="2519117"/>
          </a:xfrm>
          <a:prstGeom prst="rect">
            <a:avLst/>
          </a:prstGeom>
          <a:noFill/>
          <a:ln>
            <a:noFill/>
          </a:ln>
        </p:spPr>
      </p:pic>
      <p:pic>
        <p:nvPicPr>
          <p:cNvPr descr="yellow frame.png" id="412" name="Google Shape;412;p20"/>
          <p:cNvPicPr preferRelativeResize="0"/>
          <p:nvPr/>
        </p:nvPicPr>
        <p:blipFill rotWithShape="1">
          <a:blip r:embed="rId5">
            <a:alphaModFix/>
          </a:blip>
          <a:srcRect b="0" l="0" r="0" t="0"/>
          <a:stretch/>
        </p:blipFill>
        <p:spPr>
          <a:xfrm>
            <a:off x="7869836" y="545375"/>
            <a:ext cx="3254589" cy="299230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p21"/>
          <p:cNvSpPr txBox="1"/>
          <p:nvPr/>
        </p:nvSpPr>
        <p:spPr>
          <a:xfrm>
            <a:off x="417863" y="117721"/>
            <a:ext cx="5643964" cy="1325564"/>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Enterprise</a:t>
            </a:r>
            <a:br>
              <a:rPr b="1" i="0" lang="en-US" sz="3200" u="none" cap="none" strike="noStrike">
                <a:solidFill>
                  <a:srgbClr val="FFFFFF"/>
                </a:solidFill>
                <a:latin typeface="Trebuchet MS"/>
                <a:ea typeface="Trebuchet MS"/>
                <a:cs typeface="Trebuchet MS"/>
                <a:sym typeface="Trebuchet MS"/>
              </a:rPr>
            </a:br>
            <a:r>
              <a:rPr b="1" i="0" lang="en-US" sz="3200" u="none" cap="none" strike="noStrike">
                <a:solidFill>
                  <a:srgbClr val="FFFFFF"/>
                </a:solidFill>
                <a:latin typeface="Trebuchet MS"/>
                <a:ea typeface="Trebuchet MS"/>
                <a:cs typeface="Trebuchet MS"/>
                <a:sym typeface="Trebuchet MS"/>
              </a:rPr>
              <a:t>challenge</a:t>
            </a:r>
            <a:endParaRPr b="0" i="0" sz="1400" u="none" cap="none" strike="noStrike">
              <a:solidFill>
                <a:srgbClr val="000000"/>
              </a:solidFill>
              <a:latin typeface="Arial"/>
              <a:ea typeface="Arial"/>
              <a:cs typeface="Arial"/>
              <a:sym typeface="Arial"/>
            </a:endParaRPr>
          </a:p>
        </p:txBody>
      </p:sp>
      <p:sp>
        <p:nvSpPr>
          <p:cNvPr id="418" name="Google Shape;418;p21"/>
          <p:cNvSpPr txBox="1"/>
          <p:nvPr/>
        </p:nvSpPr>
        <p:spPr>
          <a:xfrm>
            <a:off x="943131" y="2125429"/>
            <a:ext cx="7507998" cy="4351338"/>
          </a:xfrm>
          <a:prstGeom prst="rect">
            <a:avLst/>
          </a:prstGeom>
          <a:noFill/>
          <a:ln>
            <a:noFill/>
          </a:ln>
        </p:spPr>
        <p:txBody>
          <a:bodyPr anchorCtr="0" anchor="t" bIns="45700" lIns="91425" spcFirstLastPara="1" rIns="91425" wrap="square" tIns="45700">
            <a:noAutofit/>
          </a:bodyPr>
          <a:lstStyle/>
          <a:p>
            <a:pPr indent="-228600" lvl="0" marL="228600" marR="0" rtl="0" algn="l">
              <a:lnSpc>
                <a:spcPct val="90000"/>
              </a:lnSpc>
              <a:spcBef>
                <a:spcPts val="0"/>
              </a:spcBef>
              <a:spcAft>
                <a:spcPts val="0"/>
              </a:spcAft>
              <a:buClr>
                <a:srgbClr val="3B2827"/>
              </a:buClr>
              <a:buSzPts val="2800"/>
              <a:buFont typeface="Trebuchet MS"/>
              <a:buChar char="•"/>
            </a:pPr>
            <a:r>
              <a:rPr b="0" i="0" lang="en-US" sz="2400" u="none" cap="none" strike="noStrike">
                <a:solidFill>
                  <a:srgbClr val="3B2827"/>
                </a:solidFill>
                <a:latin typeface="Trebuchet MS"/>
                <a:ea typeface="Trebuchet MS"/>
                <a:cs typeface="Trebuchet MS"/>
                <a:sym typeface="Trebuchet MS"/>
              </a:rPr>
              <a:t>You’ve been hired by a well-known fast food restaurant as an expert in tasty plant-based recipes. They’d like you to design a new meat and dairy free dish for their menu.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rgbClr val="3B2827"/>
              </a:buClr>
              <a:buSzPts val="2800"/>
              <a:buFont typeface="Trebuchet MS"/>
              <a:buChar char="•"/>
            </a:pPr>
            <a:r>
              <a:rPr b="0" i="0" lang="en-US" sz="2400" u="none" cap="none" strike="noStrike">
                <a:solidFill>
                  <a:srgbClr val="3B2827"/>
                </a:solidFill>
                <a:latin typeface="Trebuchet MS"/>
                <a:ea typeface="Trebuchet MS"/>
                <a:cs typeface="Trebuchet MS"/>
                <a:sym typeface="Trebuchet MS"/>
              </a:rPr>
              <a:t>You can design your dish for any fast food brand you like, but you should make your dish appeal to their target consumer.</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rgbClr val="3B2827"/>
              </a:buClr>
              <a:buSzPts val="2800"/>
              <a:buFont typeface="Trebuchet MS"/>
              <a:buChar char="•"/>
            </a:pPr>
            <a:r>
              <a:rPr b="0" i="0" lang="en-US" sz="2400" u="none" cap="none" strike="noStrike">
                <a:solidFill>
                  <a:srgbClr val="3B2827"/>
                </a:solidFill>
                <a:latin typeface="Trebuchet MS"/>
                <a:ea typeface="Trebuchet MS"/>
                <a:cs typeface="Trebuchet MS"/>
                <a:sym typeface="Trebuchet MS"/>
              </a:rPr>
              <a:t>You will need to name your dish and draw a newspaper advert to promote your new plant-based creation.</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rgbClr val="3B2827"/>
              </a:buClr>
              <a:buSzPts val="2800"/>
              <a:buFont typeface="Trebuchet MS"/>
              <a:buChar char="•"/>
            </a:pPr>
            <a:r>
              <a:rPr b="0" i="0" lang="en-US" sz="2400" u="none" cap="none" strike="noStrike">
                <a:solidFill>
                  <a:srgbClr val="3B2827"/>
                </a:solidFill>
                <a:latin typeface="Trebuchet MS"/>
                <a:ea typeface="Trebuchet MS"/>
                <a:cs typeface="Trebuchet MS"/>
                <a:sym typeface="Trebuchet MS"/>
              </a:rPr>
              <a:t>We’ll vote on our favourites...</a:t>
            </a:r>
            <a:endParaRPr b="0" i="0" sz="1400" u="none" cap="none" strike="noStrike">
              <a:solidFill>
                <a:srgbClr val="000000"/>
              </a:solidFill>
              <a:latin typeface="Arial"/>
              <a:ea typeface="Arial"/>
              <a:cs typeface="Arial"/>
              <a:sym typeface="Arial"/>
            </a:endParaRPr>
          </a:p>
          <a:p>
            <a:pPr indent="-50800" lvl="0" marL="228600" marR="0" rtl="0" algn="l">
              <a:lnSpc>
                <a:spcPct val="90000"/>
              </a:lnSpc>
              <a:spcBef>
                <a:spcPts val="1000"/>
              </a:spcBef>
              <a:spcAft>
                <a:spcPts val="0"/>
              </a:spcAft>
              <a:buClr>
                <a:srgbClr val="888888"/>
              </a:buClr>
              <a:buSzPts val="2800"/>
              <a:buFont typeface="Calibri"/>
              <a:buNone/>
            </a:pPr>
            <a:r>
              <a:t/>
            </a:r>
            <a:endParaRPr b="0" i="0" sz="2400" u="none" cap="none" strike="noStrike">
              <a:solidFill>
                <a:srgbClr val="3B2827"/>
              </a:solidFill>
              <a:latin typeface="Trebuchet MS"/>
              <a:ea typeface="Trebuchet MS"/>
              <a:cs typeface="Trebuchet MS"/>
              <a:sym typeface="Trebuchet MS"/>
            </a:endParaRPr>
          </a:p>
        </p:txBody>
      </p:sp>
      <p:pic>
        <p:nvPicPr>
          <p:cNvPr descr="VEG PYRAMID-8.png" id="419" name="Google Shape;419;p21"/>
          <p:cNvPicPr preferRelativeResize="0"/>
          <p:nvPr/>
        </p:nvPicPr>
        <p:blipFill rotWithShape="1">
          <a:blip r:embed="rId3">
            <a:alphaModFix/>
          </a:blip>
          <a:srcRect b="0" l="0" r="0" t="0"/>
          <a:stretch/>
        </p:blipFill>
        <p:spPr>
          <a:xfrm>
            <a:off x="8451129" y="3206159"/>
            <a:ext cx="3064638" cy="2819465"/>
          </a:xfrm>
          <a:prstGeom prst="rect">
            <a:avLst/>
          </a:prstGeom>
          <a:noFill/>
          <a:ln>
            <a:noFill/>
          </a:ln>
        </p:spPr>
      </p:pic>
      <p:pic>
        <p:nvPicPr>
          <p:cNvPr descr="eat less meat.png" id="420" name="Google Shape;420;p21"/>
          <p:cNvPicPr preferRelativeResize="0"/>
          <p:nvPr/>
        </p:nvPicPr>
        <p:blipFill rotWithShape="1">
          <a:blip r:embed="rId4">
            <a:alphaModFix/>
          </a:blip>
          <a:srcRect b="0" l="0" r="0" t="0"/>
          <a:stretch/>
        </p:blipFill>
        <p:spPr>
          <a:xfrm>
            <a:off x="8303188" y="381233"/>
            <a:ext cx="3360521" cy="260197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pic>
        <p:nvPicPr>
          <p:cNvPr descr="A picture containing holding, hand, young, child&#10;&#10;Description automatically generated" id="425" name="Google Shape;425;p22"/>
          <p:cNvPicPr preferRelativeResize="0"/>
          <p:nvPr/>
        </p:nvPicPr>
        <p:blipFill rotWithShape="1">
          <a:blip r:embed="rId3">
            <a:alphaModFix/>
          </a:blip>
          <a:srcRect b="0" l="0" r="0" t="0"/>
          <a:stretch/>
        </p:blipFill>
        <p:spPr>
          <a:xfrm>
            <a:off x="4389512" y="2559645"/>
            <a:ext cx="3325209" cy="1939705"/>
          </a:xfrm>
          <a:prstGeom prst="rect">
            <a:avLst/>
          </a:prstGeom>
          <a:noFill/>
          <a:ln>
            <a:noFill/>
          </a:ln>
        </p:spPr>
      </p:pic>
      <p:sp>
        <p:nvSpPr>
          <p:cNvPr id="426" name="Google Shape;426;p22"/>
          <p:cNvSpPr txBox="1"/>
          <p:nvPr/>
        </p:nvSpPr>
        <p:spPr>
          <a:xfrm>
            <a:off x="417863" y="-90344"/>
            <a:ext cx="4957622"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Creative Activism</a:t>
            </a:r>
            <a:endParaRPr b="1" i="0" sz="3200" u="none" cap="none" strike="noStrike">
              <a:solidFill>
                <a:srgbClr val="FFFFFF"/>
              </a:solidFill>
              <a:latin typeface="Trebuchet MS"/>
              <a:ea typeface="Trebuchet MS"/>
              <a:cs typeface="Trebuchet MS"/>
              <a:sym typeface="Trebuchet MS"/>
            </a:endParaRPr>
          </a:p>
        </p:txBody>
      </p:sp>
      <p:sp>
        <p:nvSpPr>
          <p:cNvPr id="427" name="Google Shape;427;p22"/>
          <p:cNvSpPr txBox="1"/>
          <p:nvPr/>
        </p:nvSpPr>
        <p:spPr>
          <a:xfrm>
            <a:off x="420504" y="831306"/>
            <a:ext cx="4745767" cy="35809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2. Spread the word!</a:t>
            </a:r>
            <a:endParaRPr b="0" i="0" sz="1400" u="none" cap="none" strike="noStrike">
              <a:solidFill>
                <a:srgbClr val="000000"/>
              </a:solidFill>
              <a:latin typeface="Arial"/>
              <a:ea typeface="Arial"/>
              <a:cs typeface="Arial"/>
              <a:sym typeface="Arial"/>
            </a:endParaRPr>
          </a:p>
        </p:txBody>
      </p:sp>
      <p:pic>
        <p:nvPicPr>
          <p:cNvPr descr="SPREAD THE WORD.png" id="428" name="Google Shape;428;p22"/>
          <p:cNvPicPr preferRelativeResize="0"/>
          <p:nvPr/>
        </p:nvPicPr>
        <p:blipFill rotWithShape="1">
          <a:blip r:embed="rId4">
            <a:alphaModFix/>
          </a:blip>
          <a:srcRect b="0" l="0" r="0" t="0"/>
          <a:stretch/>
        </p:blipFill>
        <p:spPr>
          <a:xfrm>
            <a:off x="2474677" y="598445"/>
            <a:ext cx="2339352" cy="1811312"/>
          </a:xfrm>
          <a:prstGeom prst="rect">
            <a:avLst/>
          </a:prstGeom>
          <a:noFill/>
          <a:ln>
            <a:noFill/>
          </a:ln>
        </p:spPr>
      </p:pic>
      <p:pic>
        <p:nvPicPr>
          <p:cNvPr descr="A body of water in front of a building&#10;&#10;Description automatically generated" id="429" name="Google Shape;429;p22"/>
          <p:cNvPicPr preferRelativeResize="0"/>
          <p:nvPr/>
        </p:nvPicPr>
        <p:blipFill rotWithShape="1">
          <a:blip r:embed="rId5">
            <a:alphaModFix/>
          </a:blip>
          <a:srcRect b="0" l="0" r="0" t="0"/>
          <a:stretch/>
        </p:blipFill>
        <p:spPr>
          <a:xfrm>
            <a:off x="4938125" y="116425"/>
            <a:ext cx="3239776" cy="2142977"/>
          </a:xfrm>
          <a:prstGeom prst="rect">
            <a:avLst/>
          </a:prstGeom>
          <a:noFill/>
          <a:ln>
            <a:noFill/>
          </a:ln>
        </p:spPr>
      </p:pic>
      <p:pic>
        <p:nvPicPr>
          <p:cNvPr descr="A screen shot of a computer&#10;&#10;Description automatically generated" id="430" name="Google Shape;430;p22"/>
          <p:cNvPicPr preferRelativeResize="0"/>
          <p:nvPr/>
        </p:nvPicPr>
        <p:blipFill rotWithShape="1">
          <a:blip r:embed="rId6">
            <a:alphaModFix/>
          </a:blip>
          <a:srcRect b="0" l="0" r="0" t="0"/>
          <a:stretch/>
        </p:blipFill>
        <p:spPr>
          <a:xfrm>
            <a:off x="4301190" y="2401302"/>
            <a:ext cx="3518829" cy="2236685"/>
          </a:xfrm>
          <a:prstGeom prst="rect">
            <a:avLst/>
          </a:prstGeom>
          <a:noFill/>
          <a:ln>
            <a:noFill/>
          </a:ln>
        </p:spPr>
      </p:pic>
      <p:pic>
        <p:nvPicPr>
          <p:cNvPr descr="A person standing in front of a forest&#10;&#10;Description automatically generated" id="431" name="Google Shape;431;p22"/>
          <p:cNvPicPr preferRelativeResize="0"/>
          <p:nvPr/>
        </p:nvPicPr>
        <p:blipFill rotWithShape="1">
          <a:blip r:embed="rId7">
            <a:alphaModFix/>
          </a:blip>
          <a:srcRect b="0" l="0" r="0" t="0"/>
          <a:stretch/>
        </p:blipFill>
        <p:spPr>
          <a:xfrm>
            <a:off x="7999101" y="2822871"/>
            <a:ext cx="3837980" cy="2558653"/>
          </a:xfrm>
          <a:prstGeom prst="rect">
            <a:avLst/>
          </a:prstGeom>
          <a:noFill/>
          <a:ln>
            <a:noFill/>
          </a:ln>
        </p:spPr>
      </p:pic>
      <p:pic>
        <p:nvPicPr>
          <p:cNvPr descr="A picture containing indoor, sitting, small, cake&#10;&#10;Description automatically generated" id="432" name="Google Shape;432;p22"/>
          <p:cNvPicPr preferRelativeResize="0"/>
          <p:nvPr/>
        </p:nvPicPr>
        <p:blipFill rotWithShape="1">
          <a:blip r:embed="rId8">
            <a:alphaModFix/>
          </a:blip>
          <a:srcRect b="0" l="0" r="0" t="0"/>
          <a:stretch/>
        </p:blipFill>
        <p:spPr>
          <a:xfrm>
            <a:off x="8325414" y="189657"/>
            <a:ext cx="3542671" cy="2343329"/>
          </a:xfrm>
          <a:prstGeom prst="rect">
            <a:avLst/>
          </a:prstGeom>
          <a:noFill/>
          <a:ln>
            <a:noFill/>
          </a:ln>
        </p:spPr>
      </p:pic>
      <p:pic>
        <p:nvPicPr>
          <p:cNvPr descr="A screen shot of a computer&#10;&#10;Description automatically generated" id="433" name="Google Shape;433;p22"/>
          <p:cNvPicPr preferRelativeResize="0"/>
          <p:nvPr/>
        </p:nvPicPr>
        <p:blipFill rotWithShape="1">
          <a:blip r:embed="rId9">
            <a:alphaModFix/>
          </a:blip>
          <a:srcRect b="0" l="0" r="0" t="0"/>
          <a:stretch/>
        </p:blipFill>
        <p:spPr>
          <a:xfrm>
            <a:off x="8239928" y="0"/>
            <a:ext cx="3705028" cy="2681500"/>
          </a:xfrm>
          <a:prstGeom prst="rect">
            <a:avLst/>
          </a:prstGeom>
          <a:noFill/>
          <a:ln>
            <a:noFill/>
          </a:ln>
        </p:spPr>
      </p:pic>
      <p:pic>
        <p:nvPicPr>
          <p:cNvPr descr="A screen shot of a computer&#10;&#10;Description automatically generated" id="434" name="Google Shape;434;p22"/>
          <p:cNvPicPr preferRelativeResize="0"/>
          <p:nvPr/>
        </p:nvPicPr>
        <p:blipFill rotWithShape="1">
          <a:blip r:embed="rId10">
            <a:alphaModFix/>
          </a:blip>
          <a:srcRect b="0" l="0" r="0" t="0"/>
          <a:stretch/>
        </p:blipFill>
        <p:spPr>
          <a:xfrm>
            <a:off x="7924676" y="2640316"/>
            <a:ext cx="4043390" cy="2902747"/>
          </a:xfrm>
          <a:prstGeom prst="rect">
            <a:avLst/>
          </a:prstGeom>
          <a:noFill/>
          <a:ln>
            <a:noFill/>
          </a:ln>
        </p:spPr>
      </p:pic>
      <p:pic>
        <p:nvPicPr>
          <p:cNvPr descr="A screen shot of a computer&#10;&#10;Description automatically generated" id="435" name="Google Shape;435;p22"/>
          <p:cNvPicPr preferRelativeResize="0"/>
          <p:nvPr/>
        </p:nvPicPr>
        <p:blipFill rotWithShape="1">
          <a:blip r:embed="rId11">
            <a:alphaModFix/>
          </a:blip>
          <a:srcRect b="0" l="0" r="0" t="0"/>
          <a:stretch/>
        </p:blipFill>
        <p:spPr>
          <a:xfrm>
            <a:off x="4856772" y="-14570"/>
            <a:ext cx="3391771" cy="2407949"/>
          </a:xfrm>
          <a:prstGeom prst="rect">
            <a:avLst/>
          </a:prstGeom>
          <a:noFill/>
          <a:ln>
            <a:noFill/>
          </a:ln>
        </p:spPr>
      </p:pic>
      <p:pic>
        <p:nvPicPr>
          <p:cNvPr descr="A picture containing truck, outdoor, sitting, car&#10;&#10;Description automatically generated" id="436" name="Google Shape;436;p22"/>
          <p:cNvPicPr preferRelativeResize="0"/>
          <p:nvPr/>
        </p:nvPicPr>
        <p:blipFill rotWithShape="1">
          <a:blip r:embed="rId12">
            <a:alphaModFix/>
          </a:blip>
          <a:srcRect b="0" l="0" r="0" t="0"/>
          <a:stretch/>
        </p:blipFill>
        <p:spPr>
          <a:xfrm>
            <a:off x="4357969" y="4719174"/>
            <a:ext cx="3435722" cy="1924724"/>
          </a:xfrm>
          <a:prstGeom prst="rect">
            <a:avLst/>
          </a:prstGeom>
          <a:noFill/>
          <a:ln>
            <a:noFill/>
          </a:ln>
        </p:spPr>
      </p:pic>
      <p:pic>
        <p:nvPicPr>
          <p:cNvPr descr="A screen shot of a computer&#10;&#10;Description automatically generated" id="437" name="Google Shape;437;p22"/>
          <p:cNvPicPr preferRelativeResize="0"/>
          <p:nvPr/>
        </p:nvPicPr>
        <p:blipFill rotWithShape="1">
          <a:blip r:embed="rId13">
            <a:alphaModFix/>
          </a:blip>
          <a:srcRect b="0" l="0" r="0" t="0"/>
          <a:stretch/>
        </p:blipFill>
        <p:spPr>
          <a:xfrm>
            <a:off x="4274862" y="4597028"/>
            <a:ext cx="3649814" cy="2144548"/>
          </a:xfrm>
          <a:prstGeom prst="rect">
            <a:avLst/>
          </a:prstGeom>
          <a:noFill/>
          <a:ln>
            <a:noFill/>
          </a:ln>
        </p:spPr>
      </p:pic>
      <p:sp>
        <p:nvSpPr>
          <p:cNvPr id="438" name="Google Shape;438;p22"/>
          <p:cNvSpPr/>
          <p:nvPr/>
        </p:nvSpPr>
        <p:spPr>
          <a:xfrm>
            <a:off x="-171" y="2332600"/>
            <a:ext cx="2778594" cy="4080900"/>
          </a:xfrm>
          <a:prstGeom prst="rect">
            <a:avLst/>
          </a:prstGeom>
          <a:solidFill>
            <a:srgbClr val="8EC055"/>
          </a:solidFill>
          <a:ln>
            <a:noFill/>
          </a:ln>
          <a:effectLst>
            <a:outerShdw blurRad="38100" rotWithShape="0" dir="5400000" dist="23000">
              <a:srgbClr val="000000">
                <a:alpha val="34509"/>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439" name="Google Shape;439;p22"/>
          <p:cNvSpPr txBox="1"/>
          <p:nvPr/>
        </p:nvSpPr>
        <p:spPr>
          <a:xfrm>
            <a:off x="36862" y="2484914"/>
            <a:ext cx="2756525" cy="3838996"/>
          </a:xfrm>
          <a:prstGeom prst="rect">
            <a:avLst/>
          </a:prstGeom>
          <a:noFill/>
          <a:ln>
            <a:noFill/>
          </a:ln>
        </p:spPr>
        <p:txBody>
          <a:bodyPr anchorCtr="0" anchor="t" bIns="45700" lIns="45700" spcFirstLastPara="1" rIns="45700" wrap="square" tIns="45700">
            <a:spAutoFit/>
          </a:bodyPr>
          <a:lstStyle/>
          <a:p>
            <a:pPr indent="-228600" lvl="0" marL="228600" marR="0" rtl="0" algn="l">
              <a:lnSpc>
                <a:spcPct val="90000"/>
              </a:lnSpc>
              <a:spcBef>
                <a:spcPts val="0"/>
              </a:spcBef>
              <a:spcAft>
                <a:spcPts val="0"/>
              </a:spcAft>
              <a:buClr>
                <a:srgbClr val="FFFFFF"/>
              </a:buClr>
              <a:buSzPts val="1800"/>
              <a:buFont typeface="Arial"/>
              <a:buChar char="•"/>
            </a:pPr>
            <a:r>
              <a:rPr b="0" i="0" lang="en-US" sz="1800" u="none" cap="none" strike="noStrike">
                <a:solidFill>
                  <a:srgbClr val="FFFFFF"/>
                </a:solidFill>
                <a:latin typeface="Trebuchet MS"/>
                <a:ea typeface="Trebuchet MS"/>
                <a:cs typeface="Trebuchet MS"/>
                <a:sym typeface="Trebuchet MS"/>
              </a:rPr>
              <a:t>Using creative actions like art, craft, performance, song-writing, poetry, photography, dance or filmmaking to inspire people to make a change.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rgbClr val="FFFFFF"/>
              </a:buClr>
              <a:buSzPts val="1800"/>
              <a:buFont typeface="Arial"/>
              <a:buChar char="•"/>
            </a:pPr>
            <a:r>
              <a:rPr b="0" i="0" lang="en-US" sz="1800" u="none" cap="none" strike="noStrike">
                <a:solidFill>
                  <a:srgbClr val="FFFFFF"/>
                </a:solidFill>
                <a:latin typeface="Trebuchet MS"/>
                <a:ea typeface="Trebuchet MS"/>
                <a:cs typeface="Trebuchet MS"/>
                <a:sym typeface="Trebuchet MS"/>
              </a:rPr>
              <a:t>Think of one way you could use creativity to inspire people to eat less meat.</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rgbClr val="FFFFFF"/>
              </a:buClr>
              <a:buSzPts val="1800"/>
              <a:buFont typeface="Arial"/>
              <a:buChar char="•"/>
            </a:pPr>
            <a:r>
              <a:rPr b="0" i="0" lang="en-US" sz="1800" u="none" cap="none" strike="noStrike">
                <a:solidFill>
                  <a:srgbClr val="FFFFFF"/>
                </a:solidFill>
                <a:latin typeface="Trebuchet MS"/>
                <a:ea typeface="Trebuchet MS"/>
                <a:cs typeface="Trebuchet MS"/>
                <a:sym typeface="Trebuchet MS"/>
              </a:rPr>
              <a:t>Use page 4 of your </a:t>
            </a:r>
            <a:br>
              <a:rPr b="0" i="0" lang="en-US" sz="1800" u="none" cap="none" strike="noStrike">
                <a:solidFill>
                  <a:srgbClr val="FFFFFF"/>
                </a:solidFill>
                <a:latin typeface="Trebuchet MS"/>
                <a:ea typeface="Trebuchet MS"/>
                <a:cs typeface="Trebuchet MS"/>
                <a:sym typeface="Trebuchet MS"/>
              </a:rPr>
            </a:br>
            <a:r>
              <a:rPr b="0" i="0" lang="en-US" sz="1800" u="none" cap="none" strike="noStrike">
                <a:solidFill>
                  <a:srgbClr val="FFFFFF"/>
                </a:solidFill>
                <a:latin typeface="Trebuchet MS"/>
                <a:ea typeface="Trebuchet MS"/>
                <a:cs typeface="Trebuchet MS"/>
                <a:sym typeface="Trebuchet MS"/>
              </a:rPr>
              <a:t>Act! Toolkit for ideas.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 name="Shape 443"/>
        <p:cNvGrpSpPr/>
        <p:nvPr/>
      </p:nvGrpSpPr>
      <p:grpSpPr>
        <a:xfrm>
          <a:off x="0" y="0"/>
          <a:ext cx="0" cy="0"/>
          <a:chOff x="0" y="0"/>
          <a:chExt cx="0" cy="0"/>
        </a:xfrm>
      </p:grpSpPr>
      <p:sp>
        <p:nvSpPr>
          <p:cNvPr id="444" name="Google Shape;444;p23"/>
          <p:cNvSpPr txBox="1"/>
          <p:nvPr/>
        </p:nvSpPr>
        <p:spPr>
          <a:xfrm>
            <a:off x="417863" y="-90344"/>
            <a:ext cx="4957622"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Make your pledge</a:t>
            </a:r>
            <a:endParaRPr b="0" i="0" sz="1400" u="none" cap="none" strike="noStrike">
              <a:solidFill>
                <a:srgbClr val="000000"/>
              </a:solidFill>
              <a:latin typeface="Arial"/>
              <a:ea typeface="Arial"/>
              <a:cs typeface="Arial"/>
              <a:sym typeface="Arial"/>
            </a:endParaRPr>
          </a:p>
        </p:txBody>
      </p:sp>
      <p:sp>
        <p:nvSpPr>
          <p:cNvPr id="445" name="Google Shape;445;p23"/>
          <p:cNvSpPr txBox="1"/>
          <p:nvPr/>
        </p:nvSpPr>
        <p:spPr>
          <a:xfrm>
            <a:off x="420504" y="800190"/>
            <a:ext cx="4745767" cy="59812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Here are two ways you can help </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to save our forests</a:t>
            </a:r>
            <a:endParaRPr b="0" i="0" sz="1400" u="none" cap="none" strike="noStrike">
              <a:solidFill>
                <a:srgbClr val="000000"/>
              </a:solidFill>
              <a:latin typeface="Arial"/>
              <a:ea typeface="Arial"/>
              <a:cs typeface="Arial"/>
              <a:sym typeface="Arial"/>
            </a:endParaRPr>
          </a:p>
        </p:txBody>
      </p:sp>
      <p:pic>
        <p:nvPicPr>
          <p:cNvPr descr="eat less meat.png" id="446" name="Google Shape;446;p23"/>
          <p:cNvPicPr preferRelativeResize="0"/>
          <p:nvPr/>
        </p:nvPicPr>
        <p:blipFill rotWithShape="1">
          <a:blip r:embed="rId3">
            <a:alphaModFix/>
          </a:blip>
          <a:srcRect b="0" l="0" r="0" t="0"/>
          <a:stretch/>
        </p:blipFill>
        <p:spPr>
          <a:xfrm>
            <a:off x="4627148" y="1229342"/>
            <a:ext cx="3462372" cy="2680840"/>
          </a:xfrm>
          <a:prstGeom prst="rect">
            <a:avLst/>
          </a:prstGeom>
          <a:noFill/>
          <a:ln>
            <a:noFill/>
          </a:ln>
        </p:spPr>
      </p:pic>
      <p:pic>
        <p:nvPicPr>
          <p:cNvPr descr="SPREAD THE WORD.png" id="447" name="Google Shape;447;p23"/>
          <p:cNvPicPr preferRelativeResize="0"/>
          <p:nvPr/>
        </p:nvPicPr>
        <p:blipFill rotWithShape="1">
          <a:blip r:embed="rId4">
            <a:alphaModFix/>
          </a:blip>
          <a:srcRect b="0" l="0" r="0" t="0"/>
          <a:stretch/>
        </p:blipFill>
        <p:spPr>
          <a:xfrm>
            <a:off x="7793759" y="834643"/>
            <a:ext cx="4127974" cy="3196198"/>
          </a:xfrm>
          <a:prstGeom prst="rect">
            <a:avLst/>
          </a:prstGeom>
          <a:noFill/>
          <a:ln>
            <a:noFill/>
          </a:ln>
        </p:spPr>
      </p:pic>
      <p:sp>
        <p:nvSpPr>
          <p:cNvPr id="448" name="Google Shape;448;p23"/>
          <p:cNvSpPr txBox="1"/>
          <p:nvPr>
            <p:ph idx="4294967295" type="body"/>
          </p:nvPr>
        </p:nvSpPr>
        <p:spPr>
          <a:xfrm>
            <a:off x="1167747" y="2205544"/>
            <a:ext cx="4038682" cy="2446915"/>
          </a:xfrm>
          <a:prstGeom prst="rect">
            <a:avLst/>
          </a:prstGeom>
          <a:noFill/>
          <a:ln>
            <a:noFill/>
          </a:ln>
        </p:spPr>
        <p:txBody>
          <a:bodyPr anchorCtr="0" anchor="t" bIns="45675" lIns="45675" spcFirstLastPara="1" rIns="45675" wrap="square" tIns="45675">
            <a:normAutofit/>
          </a:bodyPr>
          <a:lstStyle/>
          <a:p>
            <a:pPr indent="0" lvl="0" marL="0" rtl="0" algn="l">
              <a:lnSpc>
                <a:spcPct val="90000"/>
              </a:lnSpc>
              <a:spcBef>
                <a:spcPts val="0"/>
              </a:spcBef>
              <a:spcAft>
                <a:spcPts val="0"/>
              </a:spcAft>
              <a:buClr>
                <a:srgbClr val="000000"/>
              </a:buClr>
              <a:buSzPts val="2500"/>
              <a:buFont typeface="Trebuchet MS"/>
              <a:buNone/>
            </a:pPr>
            <a:r>
              <a:rPr lang="en-US" sz="2500">
                <a:solidFill>
                  <a:srgbClr val="000000"/>
                </a:solidFill>
                <a:latin typeface="Trebuchet MS"/>
                <a:ea typeface="Trebuchet MS"/>
                <a:cs typeface="Trebuchet MS"/>
                <a:sym typeface="Trebuchet MS"/>
              </a:rPr>
              <a:t>I will take action to </a:t>
            </a:r>
            <a:endParaRPr/>
          </a:p>
          <a:p>
            <a:pPr indent="0" lvl="0" marL="0" rtl="0" algn="l">
              <a:lnSpc>
                <a:spcPct val="90000"/>
              </a:lnSpc>
              <a:spcBef>
                <a:spcPts val="0"/>
              </a:spcBef>
              <a:spcAft>
                <a:spcPts val="0"/>
              </a:spcAft>
              <a:buClr>
                <a:srgbClr val="000000"/>
              </a:buClr>
              <a:buSzPts val="2500"/>
              <a:buFont typeface="Trebuchet MS"/>
              <a:buNone/>
            </a:pPr>
            <a:r>
              <a:rPr lang="en-US" sz="2500">
                <a:solidFill>
                  <a:srgbClr val="000000"/>
                </a:solidFill>
                <a:latin typeface="Trebuchet MS"/>
                <a:ea typeface="Trebuchet MS"/>
                <a:cs typeface="Trebuchet MS"/>
                <a:sym typeface="Trebuchet MS"/>
              </a:rPr>
              <a:t>save forests by…</a:t>
            </a:r>
            <a:endParaRPr/>
          </a:p>
          <a:p>
            <a:pPr indent="0" lvl="0" marL="0" rtl="0" algn="l">
              <a:lnSpc>
                <a:spcPct val="90000"/>
              </a:lnSpc>
              <a:spcBef>
                <a:spcPts val="0"/>
              </a:spcBef>
              <a:spcAft>
                <a:spcPts val="0"/>
              </a:spcAft>
              <a:buClr>
                <a:srgbClr val="000000"/>
              </a:buClr>
              <a:buSzPts val="2400"/>
              <a:buFont typeface="Trebuchet MS"/>
              <a:buNone/>
            </a:pPr>
            <a:r>
              <a:t/>
            </a:r>
            <a:endParaRPr/>
          </a:p>
          <a:p>
            <a:pPr indent="0" lvl="0" marL="0" rtl="0" algn="l">
              <a:lnSpc>
                <a:spcPct val="90000"/>
              </a:lnSpc>
              <a:spcBef>
                <a:spcPts val="0"/>
              </a:spcBef>
              <a:spcAft>
                <a:spcPts val="0"/>
              </a:spcAft>
              <a:buClr>
                <a:srgbClr val="000000"/>
              </a:buClr>
              <a:buSzPts val="2500"/>
              <a:buFont typeface="Trebuchet MS"/>
              <a:buNone/>
            </a:pPr>
            <a:r>
              <a:rPr lang="en-US" sz="2500">
                <a:solidFill>
                  <a:srgbClr val="000000"/>
                </a:solidFill>
                <a:latin typeface="Trebuchet MS"/>
                <a:ea typeface="Trebuchet MS"/>
                <a:cs typeface="Trebuchet MS"/>
                <a:sym typeface="Trebuchet MS"/>
              </a:rPr>
              <a:t>1. Eating less meat</a:t>
            </a:r>
            <a:endParaRPr/>
          </a:p>
          <a:p>
            <a:pPr indent="0" lvl="0" marL="0" rtl="0" algn="l">
              <a:lnSpc>
                <a:spcPct val="90000"/>
              </a:lnSpc>
              <a:spcBef>
                <a:spcPts val="0"/>
              </a:spcBef>
              <a:spcAft>
                <a:spcPts val="0"/>
              </a:spcAft>
              <a:buClr>
                <a:srgbClr val="000000"/>
              </a:buClr>
              <a:buSzPts val="2400"/>
              <a:buFont typeface="Trebuchet MS"/>
              <a:buNone/>
            </a:pPr>
            <a:r>
              <a:t/>
            </a:r>
            <a:endParaRPr/>
          </a:p>
          <a:p>
            <a:pPr indent="0" lvl="0" marL="0" rtl="0" algn="l">
              <a:lnSpc>
                <a:spcPct val="90000"/>
              </a:lnSpc>
              <a:spcBef>
                <a:spcPts val="0"/>
              </a:spcBef>
              <a:spcAft>
                <a:spcPts val="0"/>
              </a:spcAft>
              <a:buClr>
                <a:srgbClr val="000000"/>
              </a:buClr>
              <a:buSzPts val="2500"/>
              <a:buFont typeface="Trebuchet MS"/>
              <a:buNone/>
            </a:pPr>
            <a:r>
              <a:rPr lang="en-US" sz="2500">
                <a:solidFill>
                  <a:srgbClr val="000000"/>
                </a:solidFill>
                <a:latin typeface="Trebuchet MS"/>
                <a:ea typeface="Trebuchet MS"/>
                <a:cs typeface="Trebuchet MS"/>
                <a:sym typeface="Trebuchet MS"/>
              </a:rPr>
              <a:t>2. Spreading the word!</a:t>
            </a:r>
            <a:endParaRPr/>
          </a:p>
        </p:txBody>
      </p:sp>
      <p:sp>
        <p:nvSpPr>
          <p:cNvPr id="449" name="Google Shape;449;p23"/>
          <p:cNvSpPr/>
          <p:nvPr/>
        </p:nvSpPr>
        <p:spPr>
          <a:xfrm>
            <a:off x="-23437" y="5108473"/>
            <a:ext cx="7857788" cy="760850"/>
          </a:xfrm>
          <a:prstGeom prst="rect">
            <a:avLst/>
          </a:prstGeom>
          <a:solidFill>
            <a:srgbClr val="8EC055"/>
          </a:solidFill>
          <a:ln>
            <a:noFill/>
          </a:ln>
          <a:effectLst>
            <a:outerShdw blurRad="38100" rotWithShape="0" dir="5400000" dist="23000">
              <a:srgbClr val="000000">
                <a:alpha val="34509"/>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450" name="Google Shape;450;p23"/>
          <p:cNvSpPr txBox="1"/>
          <p:nvPr/>
        </p:nvSpPr>
        <p:spPr>
          <a:xfrm>
            <a:off x="-15901" y="5278077"/>
            <a:ext cx="7634745" cy="421637"/>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FFFFFF"/>
              </a:buClr>
              <a:buSzPts val="2200"/>
              <a:buFont typeface="Trebuchet MS"/>
              <a:buNone/>
            </a:pPr>
            <a:r>
              <a:rPr b="0" i="0" lang="en-US" sz="2200" u="none" cap="none" strike="noStrike">
                <a:solidFill>
                  <a:srgbClr val="FFFFFF"/>
                </a:solidFill>
                <a:latin typeface="Trebuchet MS"/>
                <a:ea typeface="Trebuchet MS"/>
                <a:cs typeface="Trebuchet MS"/>
                <a:sym typeface="Trebuchet MS"/>
              </a:rPr>
              <a:t>Use the </a:t>
            </a:r>
            <a:r>
              <a:rPr b="1" i="0" lang="en-US" sz="2200" u="none" cap="none" strike="noStrike">
                <a:solidFill>
                  <a:srgbClr val="FFFFFF"/>
                </a:solidFill>
                <a:latin typeface="Trebuchet MS"/>
                <a:ea typeface="Trebuchet MS"/>
                <a:cs typeface="Trebuchet MS"/>
                <a:sym typeface="Trebuchet MS"/>
              </a:rPr>
              <a:t>Act! Toolkit </a:t>
            </a:r>
            <a:r>
              <a:rPr b="0" i="0" lang="en-US" sz="2200" u="none" cap="none" strike="noStrike">
                <a:solidFill>
                  <a:srgbClr val="FFFFFF"/>
                </a:solidFill>
                <a:latin typeface="Trebuchet MS"/>
                <a:ea typeface="Trebuchet MS"/>
                <a:cs typeface="Trebuchet MS"/>
                <a:sym typeface="Trebuchet MS"/>
              </a:rPr>
              <a:t>to take action to save the forests.</a:t>
            </a:r>
            <a:endParaRPr b="0" i="0" sz="1400" u="none" cap="none" strike="noStrike">
              <a:solidFill>
                <a:srgbClr val="000000"/>
              </a:solidFill>
              <a:latin typeface="Arial"/>
              <a:ea typeface="Arial"/>
              <a:cs typeface="Arial"/>
              <a:sym typeface="Arial"/>
            </a:endParaRPr>
          </a:p>
        </p:txBody>
      </p:sp>
      <p:pic>
        <p:nvPicPr>
          <p:cNvPr descr="what now_ copy.png" id="451" name="Google Shape;451;p23"/>
          <p:cNvPicPr preferRelativeResize="0"/>
          <p:nvPr/>
        </p:nvPicPr>
        <p:blipFill rotWithShape="1">
          <a:blip r:embed="rId5">
            <a:alphaModFix/>
          </a:blip>
          <a:srcRect b="0" l="0" r="0" t="0"/>
          <a:stretch/>
        </p:blipFill>
        <p:spPr>
          <a:xfrm>
            <a:off x="5004106" y="4661913"/>
            <a:ext cx="2352858" cy="382488"/>
          </a:xfrm>
          <a:prstGeom prst="rect">
            <a:avLst/>
          </a:prstGeom>
          <a:noFill/>
          <a:ln>
            <a:noFill/>
          </a:ln>
        </p:spPr>
      </p:pic>
      <p:sp>
        <p:nvSpPr>
          <p:cNvPr id="452" name="Google Shape;452;p23"/>
          <p:cNvSpPr/>
          <p:nvPr/>
        </p:nvSpPr>
        <p:spPr>
          <a:xfrm>
            <a:off x="-23437" y="5923131"/>
            <a:ext cx="7857788" cy="760849"/>
          </a:xfrm>
          <a:prstGeom prst="rect">
            <a:avLst/>
          </a:prstGeom>
          <a:solidFill>
            <a:srgbClr val="8EC055"/>
          </a:solidFill>
          <a:ln>
            <a:noFill/>
          </a:ln>
          <a:effectLst>
            <a:outerShdw blurRad="38100" rotWithShape="0" dir="5400000" dist="23000">
              <a:srgbClr val="000000">
                <a:alpha val="34509"/>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453" name="Google Shape;453;p23"/>
          <p:cNvSpPr txBox="1"/>
          <p:nvPr/>
        </p:nvSpPr>
        <p:spPr>
          <a:xfrm>
            <a:off x="259156" y="6080035"/>
            <a:ext cx="7084623" cy="447037"/>
          </a:xfrm>
          <a:prstGeom prst="rect">
            <a:avLst/>
          </a:prstGeom>
          <a:noFill/>
          <a:ln>
            <a:noFill/>
          </a:ln>
        </p:spPr>
        <p:txBody>
          <a:bodyPr anchorCtr="0" anchor="t" bIns="45700" lIns="45700" spcFirstLastPara="1" rIns="45700" wrap="square" tIns="45700">
            <a:spAutoFit/>
          </a:bodyPr>
          <a:lstStyle/>
          <a:p>
            <a:pPr indent="0" lvl="0" marL="0" marR="0" rtl="0" algn="ctr">
              <a:lnSpc>
                <a:spcPct val="100000"/>
              </a:lnSpc>
              <a:spcBef>
                <a:spcPts val="0"/>
              </a:spcBef>
              <a:spcAft>
                <a:spcPts val="0"/>
              </a:spcAft>
              <a:buClr>
                <a:srgbClr val="FFFFFF"/>
              </a:buClr>
              <a:buSzPts val="2400"/>
              <a:buFont typeface="Trebuchet MS"/>
              <a:buNone/>
            </a:pPr>
            <a:r>
              <a:rPr b="0" i="0" lang="en-US" sz="2400" u="none" cap="none" strike="noStrike">
                <a:solidFill>
                  <a:srgbClr val="FFFFFF"/>
                </a:solidFill>
                <a:latin typeface="Trebuchet MS"/>
                <a:ea typeface="Trebuchet MS"/>
                <a:cs typeface="Trebuchet MS"/>
                <a:sym typeface="Trebuchet MS"/>
              </a:rPr>
              <a:t>Become part of a movement to protect our planet!</a:t>
            </a:r>
            <a:endParaRPr b="0" i="0" sz="1400" u="none" cap="none" strike="noStrike">
              <a:solidFill>
                <a:srgbClr val="000000"/>
              </a:solidFill>
              <a:latin typeface="Arial"/>
              <a:ea typeface="Arial"/>
              <a:cs typeface="Arial"/>
              <a:sym typeface="Arial"/>
            </a:endParaRPr>
          </a:p>
        </p:txBody>
      </p:sp>
      <p:pic>
        <p:nvPicPr>
          <p:cNvPr id="454" name="Google Shape;454;p23"/>
          <p:cNvPicPr preferRelativeResize="0"/>
          <p:nvPr/>
        </p:nvPicPr>
        <p:blipFill rotWithShape="1">
          <a:blip r:embed="rId6">
            <a:alphaModFix/>
          </a:blip>
          <a:srcRect b="0" l="0" r="0" t="0"/>
          <a:stretch/>
        </p:blipFill>
        <p:spPr>
          <a:xfrm rot="120000">
            <a:off x="7643629" y="4020999"/>
            <a:ext cx="1862334" cy="2634655"/>
          </a:xfrm>
          <a:custGeom>
            <a:rect b="b" l="l" r="r" t="t"/>
            <a:pathLst>
              <a:path extrusionOk="0" h="21600" w="21600">
                <a:moveTo>
                  <a:pt x="0" y="0"/>
                </a:moveTo>
                <a:lnTo>
                  <a:pt x="0" y="21600"/>
                </a:lnTo>
                <a:lnTo>
                  <a:pt x="21600" y="21600"/>
                </a:lnTo>
                <a:lnTo>
                  <a:pt x="21600" y="0"/>
                </a:lnTo>
                <a:lnTo>
                  <a:pt x="0" y="0"/>
                </a:lnTo>
                <a:close/>
              </a:path>
            </a:pathLst>
          </a:custGeom>
          <a:noFill/>
          <a:ln>
            <a:noFill/>
          </a:ln>
          <a:effectLst>
            <a:outerShdw blurRad="38100" rotWithShape="0" dir="4144309" dist="23000">
              <a:srgbClr val="000000">
                <a:alpha val="34509"/>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3"/>
          <p:cNvSpPr txBox="1"/>
          <p:nvPr/>
        </p:nvSpPr>
        <p:spPr>
          <a:xfrm>
            <a:off x="417863" y="-1444"/>
            <a:ext cx="3557048"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The Monster Film</a:t>
            </a:r>
            <a:endParaRPr b="0" i="0" sz="1400" u="none" cap="none" strike="noStrike">
              <a:solidFill>
                <a:srgbClr val="000000"/>
              </a:solidFill>
              <a:latin typeface="Arial"/>
              <a:ea typeface="Arial"/>
              <a:cs typeface="Arial"/>
              <a:sym typeface="Arial"/>
            </a:endParaRPr>
          </a:p>
        </p:txBody>
      </p:sp>
      <p:pic>
        <p:nvPicPr>
          <p:cNvPr descr="Picture 7" id="94" name="Google Shape;94;p3"/>
          <p:cNvPicPr preferRelativeResize="0"/>
          <p:nvPr/>
        </p:nvPicPr>
        <p:blipFill rotWithShape="1">
          <a:blip r:embed="rId3">
            <a:alphaModFix/>
          </a:blip>
          <a:srcRect b="0" l="0" r="0" t="0"/>
          <a:stretch/>
        </p:blipFill>
        <p:spPr>
          <a:xfrm>
            <a:off x="5228235" y="1805483"/>
            <a:ext cx="6374980" cy="3843491"/>
          </a:xfrm>
          <a:prstGeom prst="rect">
            <a:avLst/>
          </a:prstGeom>
          <a:noFill/>
          <a:ln>
            <a:noFill/>
          </a:ln>
        </p:spPr>
      </p:pic>
      <p:pic>
        <p:nvPicPr>
          <p:cNvPr id="95" name="Google Shape;95;p3"/>
          <p:cNvPicPr preferRelativeResize="0"/>
          <p:nvPr/>
        </p:nvPicPr>
        <p:blipFill rotWithShape="1">
          <a:blip r:embed="rId4">
            <a:alphaModFix/>
          </a:blip>
          <a:srcRect b="0" l="0" r="0" t="0"/>
          <a:stretch/>
        </p:blipFill>
        <p:spPr>
          <a:xfrm>
            <a:off x="5437638" y="2060592"/>
            <a:ext cx="5956173" cy="3333271"/>
          </a:xfrm>
          <a:prstGeom prst="rect">
            <a:avLst/>
          </a:prstGeom>
          <a:noFill/>
          <a:ln>
            <a:noFill/>
          </a:ln>
        </p:spPr>
      </p:pic>
      <p:sp>
        <p:nvSpPr>
          <p:cNvPr id="96" name="Google Shape;96;p3"/>
          <p:cNvSpPr txBox="1"/>
          <p:nvPr/>
        </p:nvSpPr>
        <p:spPr>
          <a:xfrm>
            <a:off x="1118523" y="2811321"/>
            <a:ext cx="3765905" cy="1615823"/>
          </a:xfrm>
          <a:prstGeom prst="rect">
            <a:avLst/>
          </a:prstGeom>
          <a:noFill/>
          <a:ln>
            <a:noFill/>
          </a:ln>
        </p:spPr>
        <p:txBody>
          <a:bodyPr anchorCtr="0" anchor="ctr" bIns="45700" lIns="45700" spcFirstLastPara="1" rIns="45700" wrap="square" tIns="45700">
            <a:spAutoFit/>
          </a:bodyPr>
          <a:lstStyle/>
          <a:p>
            <a:pPr indent="0" lvl="0" marL="0" marR="0" rtl="0" algn="l">
              <a:lnSpc>
                <a:spcPct val="90000"/>
              </a:lnSpc>
              <a:spcBef>
                <a:spcPts val="0"/>
              </a:spcBef>
              <a:spcAft>
                <a:spcPts val="0"/>
              </a:spcAft>
              <a:buClr>
                <a:srgbClr val="372827"/>
              </a:buClr>
              <a:buSzPts val="2200"/>
              <a:buFont typeface="Trebuchet MS"/>
              <a:buNone/>
            </a:pPr>
            <a:r>
              <a:rPr b="0" i="0" lang="en-US" sz="2200" u="none" cap="none" strike="noStrike">
                <a:solidFill>
                  <a:srgbClr val="372827"/>
                </a:solidFill>
                <a:latin typeface="Trebuchet MS"/>
                <a:ea typeface="Trebuchet MS"/>
                <a:cs typeface="Trebuchet MS"/>
                <a:sym typeface="Trebuchet MS"/>
              </a:rPr>
              <a:t>Let’s begin by </a:t>
            </a:r>
            <a:br>
              <a:rPr b="0" i="0" lang="en-US" sz="2200" u="none" cap="none" strike="noStrike">
                <a:solidFill>
                  <a:srgbClr val="372827"/>
                </a:solidFill>
                <a:latin typeface="Trebuchet MS"/>
                <a:ea typeface="Trebuchet MS"/>
                <a:cs typeface="Trebuchet MS"/>
                <a:sym typeface="Trebuchet MS"/>
              </a:rPr>
            </a:br>
            <a:r>
              <a:rPr b="0" i="0" lang="en-US" sz="2200" u="none" cap="none" strike="noStrike">
                <a:solidFill>
                  <a:srgbClr val="372827"/>
                </a:solidFill>
                <a:latin typeface="Trebuchet MS"/>
                <a:ea typeface="Trebuchet MS"/>
                <a:cs typeface="Trebuchet MS"/>
                <a:sym typeface="Trebuchet MS"/>
              </a:rPr>
              <a:t>watching this film.</a:t>
            </a:r>
            <a:endParaRPr b="0" i="0" sz="1400" u="none" cap="none" strike="noStrike">
              <a:solidFill>
                <a:srgbClr val="000000"/>
              </a:solidFill>
              <a:latin typeface="Calibri"/>
              <a:ea typeface="Calibri"/>
              <a:cs typeface="Calibri"/>
              <a:sym typeface="Calibri"/>
            </a:endParaRPr>
          </a:p>
          <a:p>
            <a:pPr indent="0" lvl="0" marL="0" marR="0" rtl="0" algn="l">
              <a:lnSpc>
                <a:spcPct val="90000"/>
              </a:lnSpc>
              <a:spcBef>
                <a:spcPts val="0"/>
              </a:spcBef>
              <a:spcAft>
                <a:spcPts val="0"/>
              </a:spcAft>
              <a:buClr>
                <a:srgbClr val="372827"/>
              </a:buClr>
              <a:buSzPts val="2200"/>
              <a:buFont typeface="Trebuchet MS"/>
              <a:buNone/>
            </a:pPr>
            <a:r>
              <a:rPr b="0" i="0" lang="en-US" sz="2200" u="none" cap="none" strike="noStrike">
                <a:solidFill>
                  <a:srgbClr val="372827"/>
                </a:solidFill>
                <a:latin typeface="Trebuchet MS"/>
                <a:ea typeface="Trebuchet MS"/>
                <a:cs typeface="Trebuchet MS"/>
                <a:sym typeface="Trebuchet MS"/>
              </a:rPr>
              <a:t> </a:t>
            </a:r>
            <a:endParaRPr b="0" i="0" sz="1400" u="none" cap="none" strike="noStrike">
              <a:solidFill>
                <a:srgbClr val="000000"/>
              </a:solidFill>
              <a:latin typeface="Calibri"/>
              <a:ea typeface="Calibri"/>
              <a:cs typeface="Calibri"/>
              <a:sym typeface="Calibri"/>
            </a:endParaRPr>
          </a:p>
          <a:p>
            <a:pPr indent="0" lvl="0" marL="0" marR="0" rtl="0" algn="l">
              <a:lnSpc>
                <a:spcPct val="90000"/>
              </a:lnSpc>
              <a:spcBef>
                <a:spcPts val="0"/>
              </a:spcBef>
              <a:spcAft>
                <a:spcPts val="0"/>
              </a:spcAft>
              <a:buClr>
                <a:srgbClr val="372827"/>
              </a:buClr>
              <a:buSzPts val="2200"/>
              <a:buFont typeface="Trebuchet MS"/>
              <a:buNone/>
            </a:pPr>
            <a:r>
              <a:rPr b="0" i="0" lang="en-US" sz="2200" u="none" cap="none" strike="noStrike">
                <a:solidFill>
                  <a:srgbClr val="372827"/>
                </a:solidFill>
                <a:latin typeface="Trebuchet MS"/>
                <a:ea typeface="Trebuchet MS"/>
                <a:cs typeface="Trebuchet MS"/>
                <a:sym typeface="Trebuchet MS"/>
              </a:rPr>
              <a:t>Can you predict what it will be about from the image?</a:t>
            </a:r>
            <a:endParaRPr b="0" i="0" sz="1400" u="none" cap="none" strike="noStrike">
              <a:solidFill>
                <a:srgbClr val="000000"/>
              </a:solidFill>
              <a:latin typeface="Arial"/>
              <a:ea typeface="Arial"/>
              <a:cs typeface="Arial"/>
              <a:sym typeface="Arial"/>
            </a:endParaRPr>
          </a:p>
        </p:txBody>
      </p:sp>
      <p:pic>
        <p:nvPicPr>
          <p:cNvPr descr="Picture 13" id="97" name="Google Shape;97;p3">
            <a:hlinkClick r:id="rId5"/>
          </p:cNvPr>
          <p:cNvPicPr preferRelativeResize="0"/>
          <p:nvPr/>
        </p:nvPicPr>
        <p:blipFill rotWithShape="1">
          <a:blip r:embed="rId6">
            <a:alphaModFix/>
          </a:blip>
          <a:srcRect b="0" l="0" r="0" t="0"/>
          <a:stretch/>
        </p:blipFill>
        <p:spPr>
          <a:xfrm>
            <a:off x="1637351" y="4871060"/>
            <a:ext cx="1118072" cy="11180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4"/>
          <p:cNvSpPr txBox="1"/>
          <p:nvPr/>
        </p:nvSpPr>
        <p:spPr>
          <a:xfrm>
            <a:off x="417865" y="-303435"/>
            <a:ext cx="4002241"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Story cards</a:t>
            </a:r>
            <a:endParaRPr b="0" i="0" sz="1400" u="none" cap="none" strike="noStrike">
              <a:solidFill>
                <a:srgbClr val="000000"/>
              </a:solidFill>
              <a:latin typeface="Arial"/>
              <a:ea typeface="Arial"/>
              <a:cs typeface="Arial"/>
              <a:sym typeface="Arial"/>
            </a:endParaRPr>
          </a:p>
        </p:txBody>
      </p:sp>
      <p:sp>
        <p:nvSpPr>
          <p:cNvPr id="103" name="Google Shape;103;p4"/>
          <p:cNvSpPr txBox="1"/>
          <p:nvPr/>
        </p:nvSpPr>
        <p:spPr>
          <a:xfrm>
            <a:off x="417865" y="572857"/>
            <a:ext cx="11607004" cy="840188"/>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Use the Story Cards to match the image with </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the correct part of the poem to put them </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in the correct order.</a:t>
            </a:r>
            <a:endParaRPr b="0" i="0" sz="1800" u="none" cap="none" strike="noStrike">
              <a:solidFill>
                <a:srgbClr val="FFFFFF"/>
              </a:solidFill>
              <a:latin typeface="Trebuchet MS"/>
              <a:ea typeface="Trebuchet MS"/>
              <a:cs typeface="Trebuchet MS"/>
              <a:sym typeface="Trebuchet MS"/>
            </a:endParaRPr>
          </a:p>
        </p:txBody>
      </p:sp>
      <p:sp>
        <p:nvSpPr>
          <p:cNvPr id="104" name="Google Shape;104;p4"/>
          <p:cNvSpPr txBox="1"/>
          <p:nvPr/>
        </p:nvSpPr>
        <p:spPr>
          <a:xfrm>
            <a:off x="417865" y="6412069"/>
            <a:ext cx="11607004" cy="341590"/>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chemeClr val="dk1"/>
              </a:buClr>
              <a:buSzPts val="2400"/>
              <a:buFont typeface="Trebuchet MS"/>
              <a:buNone/>
            </a:pPr>
            <a:r>
              <a:rPr b="0" i="1" lang="en-US" sz="1800" u="none" cap="none" strike="noStrike">
                <a:solidFill>
                  <a:schemeClr val="dk1"/>
                </a:solidFill>
                <a:latin typeface="Trebuchet MS"/>
                <a:ea typeface="Trebuchet MS"/>
                <a:cs typeface="Trebuchet MS"/>
                <a:sym typeface="Trebuchet MS"/>
              </a:rPr>
              <a:t>Extension: Highlight any examples of emotive language in the poem</a:t>
            </a:r>
            <a:endParaRPr b="0" i="0" sz="1400" u="none" cap="none" strike="noStrike">
              <a:solidFill>
                <a:srgbClr val="000000"/>
              </a:solidFill>
              <a:latin typeface="Arial"/>
              <a:ea typeface="Arial"/>
              <a:cs typeface="Arial"/>
              <a:sym typeface="Arial"/>
            </a:endParaRPr>
          </a:p>
        </p:txBody>
      </p:sp>
      <p:pic>
        <p:nvPicPr>
          <p:cNvPr descr="A picture containing icon&#10;&#10;Description automatically generated" id="105" name="Google Shape;105;p4"/>
          <p:cNvPicPr preferRelativeResize="0"/>
          <p:nvPr/>
        </p:nvPicPr>
        <p:blipFill rotWithShape="1">
          <a:blip r:embed="rId3">
            <a:alphaModFix/>
          </a:blip>
          <a:srcRect b="0" l="0" r="0" t="0"/>
          <a:stretch/>
        </p:blipFill>
        <p:spPr>
          <a:xfrm>
            <a:off x="5919720" y="3230416"/>
            <a:ext cx="2683063" cy="1495142"/>
          </a:xfrm>
          <a:prstGeom prst="rect">
            <a:avLst/>
          </a:prstGeom>
          <a:noFill/>
          <a:ln>
            <a:noFill/>
          </a:ln>
        </p:spPr>
      </p:pic>
      <p:pic>
        <p:nvPicPr>
          <p:cNvPr descr="A painting on the wall&#10;&#10;Description automatically generated" id="106" name="Google Shape;106;p4"/>
          <p:cNvPicPr preferRelativeResize="0"/>
          <p:nvPr/>
        </p:nvPicPr>
        <p:blipFill rotWithShape="1">
          <a:blip r:embed="rId4">
            <a:alphaModFix/>
          </a:blip>
          <a:srcRect b="0" l="0" r="0" t="0"/>
          <a:stretch/>
        </p:blipFill>
        <p:spPr>
          <a:xfrm>
            <a:off x="3177439" y="3220665"/>
            <a:ext cx="2683063" cy="1495142"/>
          </a:xfrm>
          <a:prstGeom prst="rect">
            <a:avLst/>
          </a:prstGeom>
          <a:noFill/>
          <a:ln>
            <a:noFill/>
          </a:ln>
        </p:spPr>
      </p:pic>
      <p:pic>
        <p:nvPicPr>
          <p:cNvPr descr="A picture containing building, person, front, sign&#10;&#10;Description automatically generated" id="107" name="Google Shape;107;p4"/>
          <p:cNvPicPr preferRelativeResize="0"/>
          <p:nvPr/>
        </p:nvPicPr>
        <p:blipFill rotWithShape="1">
          <a:blip r:embed="rId5">
            <a:alphaModFix/>
          </a:blip>
          <a:srcRect b="0" l="0" r="0" t="0"/>
          <a:stretch/>
        </p:blipFill>
        <p:spPr>
          <a:xfrm>
            <a:off x="5919720" y="4786475"/>
            <a:ext cx="2683063" cy="1495142"/>
          </a:xfrm>
          <a:prstGeom prst="rect">
            <a:avLst/>
          </a:prstGeom>
          <a:noFill/>
          <a:ln>
            <a:noFill/>
          </a:ln>
        </p:spPr>
      </p:pic>
      <p:pic>
        <p:nvPicPr>
          <p:cNvPr descr="A close up of a fire&#10;&#10;Description automatically generated" id="108" name="Google Shape;108;p4"/>
          <p:cNvPicPr preferRelativeResize="0"/>
          <p:nvPr/>
        </p:nvPicPr>
        <p:blipFill rotWithShape="1">
          <a:blip r:embed="rId6">
            <a:alphaModFix/>
          </a:blip>
          <a:srcRect b="0" l="0" r="0" t="0"/>
          <a:stretch/>
        </p:blipFill>
        <p:spPr>
          <a:xfrm>
            <a:off x="426513" y="1676101"/>
            <a:ext cx="2691708" cy="1499959"/>
          </a:xfrm>
          <a:prstGeom prst="rect">
            <a:avLst/>
          </a:prstGeom>
          <a:noFill/>
          <a:ln>
            <a:noFill/>
          </a:ln>
        </p:spPr>
      </p:pic>
      <p:pic>
        <p:nvPicPr>
          <p:cNvPr descr="A picture containing sitting, table, decorated, computer&#10;&#10;Description automatically generated" id="109" name="Google Shape;109;p4"/>
          <p:cNvPicPr preferRelativeResize="0"/>
          <p:nvPr/>
        </p:nvPicPr>
        <p:blipFill rotWithShape="1">
          <a:blip r:embed="rId7">
            <a:alphaModFix/>
          </a:blip>
          <a:srcRect b="0" l="0" r="0" t="0"/>
          <a:stretch/>
        </p:blipFill>
        <p:spPr>
          <a:xfrm>
            <a:off x="435158" y="3220665"/>
            <a:ext cx="2683063" cy="1495142"/>
          </a:xfrm>
          <a:prstGeom prst="rect">
            <a:avLst/>
          </a:prstGeom>
          <a:noFill/>
          <a:ln>
            <a:noFill/>
          </a:ln>
        </p:spPr>
      </p:pic>
      <p:pic>
        <p:nvPicPr>
          <p:cNvPr descr="A picture containing photo, posing, bunch, different&#10;&#10;Description automatically generated" id="110" name="Google Shape;110;p4"/>
          <p:cNvPicPr preferRelativeResize="0"/>
          <p:nvPr/>
        </p:nvPicPr>
        <p:blipFill rotWithShape="1">
          <a:blip r:embed="rId8">
            <a:alphaModFix/>
          </a:blip>
          <a:srcRect b="0" l="0" r="0" t="0"/>
          <a:stretch/>
        </p:blipFill>
        <p:spPr>
          <a:xfrm>
            <a:off x="417865" y="4784714"/>
            <a:ext cx="2691708" cy="1499960"/>
          </a:xfrm>
          <a:prstGeom prst="rect">
            <a:avLst/>
          </a:prstGeom>
          <a:noFill/>
          <a:ln>
            <a:noFill/>
          </a:ln>
        </p:spPr>
      </p:pic>
      <p:pic>
        <p:nvPicPr>
          <p:cNvPr descr="A picture containing table, clock, holding, blue&#10;&#10;Description automatically generated" id="111" name="Google Shape;111;p4"/>
          <p:cNvPicPr preferRelativeResize="0"/>
          <p:nvPr/>
        </p:nvPicPr>
        <p:blipFill rotWithShape="1">
          <a:blip r:embed="rId9">
            <a:alphaModFix/>
          </a:blip>
          <a:srcRect b="0" l="0" r="0" t="0"/>
          <a:stretch/>
        </p:blipFill>
        <p:spPr>
          <a:xfrm>
            <a:off x="5922730" y="104341"/>
            <a:ext cx="2691708" cy="1499960"/>
          </a:xfrm>
          <a:prstGeom prst="rect">
            <a:avLst/>
          </a:prstGeom>
          <a:noFill/>
          <a:ln>
            <a:noFill/>
          </a:ln>
        </p:spPr>
      </p:pic>
      <p:pic>
        <p:nvPicPr>
          <p:cNvPr descr="A picture containing photo, child, many, young&#10;&#10;Description automatically generated" id="112" name="Google Shape;112;p4"/>
          <p:cNvPicPr preferRelativeResize="0"/>
          <p:nvPr/>
        </p:nvPicPr>
        <p:blipFill rotWithShape="1">
          <a:blip r:embed="rId10">
            <a:alphaModFix/>
          </a:blip>
          <a:srcRect b="0" l="0" r="0" t="0"/>
          <a:stretch/>
        </p:blipFill>
        <p:spPr>
          <a:xfrm>
            <a:off x="5922730" y="1676101"/>
            <a:ext cx="2691708" cy="1499960"/>
          </a:xfrm>
          <a:prstGeom prst="rect">
            <a:avLst/>
          </a:prstGeom>
          <a:noFill/>
          <a:ln>
            <a:noFill/>
          </a:ln>
        </p:spPr>
      </p:pic>
      <p:pic>
        <p:nvPicPr>
          <p:cNvPr descr="A picture containing indoor, person, sitting, holding&#10;&#10;Description automatically generated" id="113" name="Google Shape;113;p4"/>
          <p:cNvPicPr preferRelativeResize="0"/>
          <p:nvPr/>
        </p:nvPicPr>
        <p:blipFill rotWithShape="1">
          <a:blip r:embed="rId11">
            <a:alphaModFix/>
          </a:blip>
          <a:srcRect b="0" l="0" r="0" t="0"/>
          <a:stretch/>
        </p:blipFill>
        <p:spPr>
          <a:xfrm>
            <a:off x="3177439" y="1676101"/>
            <a:ext cx="2691708" cy="1499959"/>
          </a:xfrm>
          <a:prstGeom prst="rect">
            <a:avLst/>
          </a:prstGeom>
          <a:noFill/>
          <a:ln>
            <a:noFill/>
          </a:ln>
        </p:spPr>
      </p:pic>
      <p:pic>
        <p:nvPicPr>
          <p:cNvPr descr="Graphical user interface&#10;&#10;Description automatically generated" id="114" name="Google Shape;114;p4"/>
          <p:cNvPicPr preferRelativeResize="0"/>
          <p:nvPr/>
        </p:nvPicPr>
        <p:blipFill rotWithShape="1">
          <a:blip r:embed="rId12">
            <a:alphaModFix/>
          </a:blip>
          <a:srcRect b="0" l="0" r="0" t="0"/>
          <a:stretch/>
        </p:blipFill>
        <p:spPr>
          <a:xfrm>
            <a:off x="3168792" y="4784714"/>
            <a:ext cx="2691709" cy="1499960"/>
          </a:xfrm>
          <a:prstGeom prst="rect">
            <a:avLst/>
          </a:prstGeom>
          <a:noFill/>
          <a:ln>
            <a:noFill/>
          </a:ln>
        </p:spPr>
      </p:pic>
      <p:pic>
        <p:nvPicPr>
          <p:cNvPr descr="Text&#10;&#10;Description automatically generated" id="115" name="Google Shape;115;p4"/>
          <p:cNvPicPr preferRelativeResize="0"/>
          <p:nvPr/>
        </p:nvPicPr>
        <p:blipFill rotWithShape="1">
          <a:blip r:embed="rId13">
            <a:alphaModFix/>
          </a:blip>
          <a:srcRect b="0" l="0" r="0" t="0"/>
          <a:stretch/>
        </p:blipFill>
        <p:spPr>
          <a:xfrm>
            <a:off x="8709246" y="104341"/>
            <a:ext cx="3064889" cy="591915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grpSp>
        <p:nvGrpSpPr>
          <p:cNvPr id="120" name="Google Shape;120;p5"/>
          <p:cNvGrpSpPr/>
          <p:nvPr/>
        </p:nvGrpSpPr>
        <p:grpSpPr>
          <a:xfrm>
            <a:off x="279089" y="4808"/>
            <a:ext cx="4345918" cy="3515507"/>
            <a:chOff x="279089" y="93279"/>
            <a:chExt cx="4345918" cy="3515507"/>
          </a:xfrm>
        </p:grpSpPr>
        <p:pic>
          <p:nvPicPr>
            <p:cNvPr descr="Graphical user interface&#10;&#10;Description automatically generated" id="121" name="Google Shape;121;p5"/>
            <p:cNvPicPr preferRelativeResize="0"/>
            <p:nvPr/>
          </p:nvPicPr>
          <p:blipFill rotWithShape="1">
            <a:blip r:embed="rId3">
              <a:alphaModFix/>
            </a:blip>
            <a:srcRect b="0" l="0" r="0" t="0"/>
            <a:stretch/>
          </p:blipFill>
          <p:spPr>
            <a:xfrm>
              <a:off x="509388" y="247650"/>
              <a:ext cx="3635069" cy="2025649"/>
            </a:xfrm>
            <a:prstGeom prst="rect">
              <a:avLst/>
            </a:prstGeom>
            <a:noFill/>
            <a:ln>
              <a:noFill/>
            </a:ln>
          </p:spPr>
        </p:pic>
        <p:sp>
          <p:nvSpPr>
            <p:cNvPr id="122" name="Google Shape;122;p5"/>
            <p:cNvSpPr/>
            <p:nvPr/>
          </p:nvSpPr>
          <p:spPr>
            <a:xfrm>
              <a:off x="407987" y="2404255"/>
              <a:ext cx="4217020" cy="120453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There’s a monster in my kitchen</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And I don’t know what to do.</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It ripped our chalkboard off the wall</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And knocked over our stew.</a:t>
              </a:r>
              <a:endParaRPr b="0" i="0" sz="1700" u="none" cap="none" strike="noStrike">
                <a:solidFill>
                  <a:srgbClr val="000000"/>
                </a:solidFill>
                <a:latin typeface="Arial"/>
                <a:ea typeface="Arial"/>
                <a:cs typeface="Arial"/>
                <a:sym typeface="Arial"/>
              </a:endParaRPr>
            </a:p>
          </p:txBody>
        </p:sp>
        <p:pic>
          <p:nvPicPr>
            <p:cNvPr descr="A screen shot of a computer&#10;&#10;Description automatically generated" id="123" name="Google Shape;123;p5"/>
            <p:cNvPicPr preferRelativeResize="0"/>
            <p:nvPr/>
          </p:nvPicPr>
          <p:blipFill rotWithShape="1">
            <a:blip r:embed="rId4">
              <a:alphaModFix/>
            </a:blip>
            <a:srcRect b="0" l="0" r="0" t="0"/>
            <a:stretch/>
          </p:blipFill>
          <p:spPr>
            <a:xfrm>
              <a:off x="396465" y="93279"/>
              <a:ext cx="3860914" cy="2334390"/>
            </a:xfrm>
            <a:prstGeom prst="rect">
              <a:avLst/>
            </a:prstGeom>
            <a:noFill/>
            <a:ln>
              <a:noFill/>
            </a:ln>
          </p:spPr>
        </p:pic>
        <p:pic>
          <p:nvPicPr>
            <p:cNvPr id="124" name="Google Shape;124;p5"/>
            <p:cNvPicPr preferRelativeResize="0"/>
            <p:nvPr/>
          </p:nvPicPr>
          <p:blipFill rotWithShape="1">
            <a:blip r:embed="rId5">
              <a:alphaModFix/>
            </a:blip>
            <a:srcRect b="0" l="0" r="0" t="0"/>
            <a:stretch/>
          </p:blipFill>
          <p:spPr>
            <a:xfrm>
              <a:off x="279089" y="93279"/>
              <a:ext cx="460597" cy="495299"/>
            </a:xfrm>
            <a:prstGeom prst="rect">
              <a:avLst/>
            </a:prstGeom>
            <a:noFill/>
            <a:ln>
              <a:noFill/>
            </a:ln>
          </p:spPr>
        </p:pic>
      </p:grpSp>
      <p:grpSp>
        <p:nvGrpSpPr>
          <p:cNvPr id="125" name="Google Shape;125;p5"/>
          <p:cNvGrpSpPr/>
          <p:nvPr/>
        </p:nvGrpSpPr>
        <p:grpSpPr>
          <a:xfrm>
            <a:off x="4109362" y="-13862"/>
            <a:ext cx="3999683" cy="3537269"/>
            <a:chOff x="4109362" y="90729"/>
            <a:chExt cx="3999683" cy="3537269"/>
          </a:xfrm>
        </p:grpSpPr>
        <p:pic>
          <p:nvPicPr>
            <p:cNvPr descr="A picture containing sitting, table, decorated, computer&#10;&#10;Description automatically generated" id="126" name="Google Shape;126;p5"/>
            <p:cNvPicPr preferRelativeResize="0"/>
            <p:nvPr/>
          </p:nvPicPr>
          <p:blipFill rotWithShape="1">
            <a:blip r:embed="rId6">
              <a:alphaModFix/>
            </a:blip>
            <a:srcRect b="0" l="0" r="0" t="0"/>
            <a:stretch/>
          </p:blipFill>
          <p:spPr>
            <a:xfrm>
              <a:off x="4312253" y="266861"/>
              <a:ext cx="3635070" cy="2025650"/>
            </a:xfrm>
            <a:prstGeom prst="rect">
              <a:avLst/>
            </a:prstGeom>
            <a:noFill/>
            <a:ln>
              <a:noFill/>
            </a:ln>
          </p:spPr>
        </p:pic>
        <p:pic>
          <p:nvPicPr>
            <p:cNvPr descr="A screen shot of a computer&#10;&#10;Description automatically generated" id="127" name="Google Shape;127;p5"/>
            <p:cNvPicPr preferRelativeResize="0"/>
            <p:nvPr/>
          </p:nvPicPr>
          <p:blipFill rotWithShape="1">
            <a:blip r:embed="rId7">
              <a:alphaModFix/>
            </a:blip>
            <a:srcRect b="0" l="0" r="0" t="0"/>
            <a:stretch/>
          </p:blipFill>
          <p:spPr>
            <a:xfrm>
              <a:off x="4199331" y="90729"/>
              <a:ext cx="3860914" cy="2352514"/>
            </a:xfrm>
            <a:prstGeom prst="rect">
              <a:avLst/>
            </a:prstGeom>
            <a:noFill/>
            <a:ln>
              <a:noFill/>
            </a:ln>
          </p:spPr>
        </p:pic>
        <p:sp>
          <p:nvSpPr>
            <p:cNvPr id="128" name="Google Shape;128;p5"/>
            <p:cNvSpPr/>
            <p:nvPr/>
          </p:nvSpPr>
          <p:spPr>
            <a:xfrm>
              <a:off x="4248131" y="2427669"/>
              <a:ext cx="3860914" cy="120032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And it growled at all the bones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From our summer barbeque.</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Perhaps this beast is here to feast.</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But on what? Or on… who?</a:t>
              </a:r>
              <a:endParaRPr b="0" i="0" sz="1700" u="none" cap="none" strike="noStrike">
                <a:solidFill>
                  <a:srgbClr val="000000"/>
                </a:solidFill>
                <a:latin typeface="Arial"/>
                <a:ea typeface="Arial"/>
                <a:cs typeface="Arial"/>
                <a:sym typeface="Arial"/>
              </a:endParaRPr>
            </a:p>
          </p:txBody>
        </p:sp>
        <p:pic>
          <p:nvPicPr>
            <p:cNvPr id="129" name="Google Shape;129;p5"/>
            <p:cNvPicPr preferRelativeResize="0"/>
            <p:nvPr/>
          </p:nvPicPr>
          <p:blipFill rotWithShape="1">
            <a:blip r:embed="rId8">
              <a:alphaModFix/>
            </a:blip>
            <a:srcRect b="0" l="0" r="0" t="0"/>
            <a:stretch/>
          </p:blipFill>
          <p:spPr>
            <a:xfrm>
              <a:off x="4109362" y="117178"/>
              <a:ext cx="460598" cy="495300"/>
            </a:xfrm>
            <a:prstGeom prst="rect">
              <a:avLst/>
            </a:prstGeom>
            <a:noFill/>
            <a:ln>
              <a:noFill/>
            </a:ln>
          </p:spPr>
        </p:pic>
      </p:grpSp>
      <p:grpSp>
        <p:nvGrpSpPr>
          <p:cNvPr id="130" name="Google Shape;130;p5"/>
          <p:cNvGrpSpPr/>
          <p:nvPr/>
        </p:nvGrpSpPr>
        <p:grpSpPr>
          <a:xfrm>
            <a:off x="8002197" y="19686"/>
            <a:ext cx="3924597" cy="3536220"/>
            <a:chOff x="8024592" y="117178"/>
            <a:chExt cx="3924597" cy="3536220"/>
          </a:xfrm>
        </p:grpSpPr>
        <p:pic>
          <p:nvPicPr>
            <p:cNvPr descr="A picture containing building, person, front, sign&#10;&#10;Description automatically generated" id="131" name="Google Shape;131;p5"/>
            <p:cNvPicPr preferRelativeResize="0"/>
            <p:nvPr/>
          </p:nvPicPr>
          <p:blipFill rotWithShape="1">
            <a:blip r:embed="rId9">
              <a:alphaModFix/>
            </a:blip>
            <a:srcRect b="0" l="0" r="0" t="0"/>
            <a:stretch/>
          </p:blipFill>
          <p:spPr>
            <a:xfrm>
              <a:off x="8137514" y="273049"/>
              <a:ext cx="3698753" cy="2061137"/>
            </a:xfrm>
            <a:prstGeom prst="rect">
              <a:avLst/>
            </a:prstGeom>
            <a:noFill/>
            <a:ln>
              <a:noFill/>
            </a:ln>
          </p:spPr>
        </p:pic>
        <p:pic>
          <p:nvPicPr>
            <p:cNvPr descr="A screen shot of a computer&#10;&#10;Description automatically generated" id="132" name="Google Shape;132;p5"/>
            <p:cNvPicPr preferRelativeResize="0"/>
            <p:nvPr/>
          </p:nvPicPr>
          <p:blipFill rotWithShape="1">
            <a:blip r:embed="rId10">
              <a:alphaModFix/>
            </a:blip>
            <a:srcRect b="0" l="0" r="0" t="0"/>
            <a:stretch/>
          </p:blipFill>
          <p:spPr>
            <a:xfrm>
              <a:off x="8046101" y="118098"/>
              <a:ext cx="3903088" cy="2352514"/>
            </a:xfrm>
            <a:prstGeom prst="rect">
              <a:avLst/>
            </a:prstGeom>
            <a:noFill/>
            <a:ln>
              <a:noFill/>
            </a:ln>
          </p:spPr>
        </p:pic>
        <p:pic>
          <p:nvPicPr>
            <p:cNvPr id="133" name="Google Shape;133;p5"/>
            <p:cNvPicPr preferRelativeResize="0"/>
            <p:nvPr/>
          </p:nvPicPr>
          <p:blipFill rotWithShape="1">
            <a:blip r:embed="rId11">
              <a:alphaModFix/>
            </a:blip>
            <a:srcRect b="0" l="0" r="0" t="0"/>
            <a:stretch/>
          </p:blipFill>
          <p:spPr>
            <a:xfrm>
              <a:off x="8024592" y="117178"/>
              <a:ext cx="438372" cy="471401"/>
            </a:xfrm>
            <a:prstGeom prst="rect">
              <a:avLst/>
            </a:prstGeom>
            <a:noFill/>
            <a:ln>
              <a:noFill/>
            </a:ln>
          </p:spPr>
        </p:pic>
        <p:sp>
          <p:nvSpPr>
            <p:cNvPr id="134" name="Google Shape;134;p5"/>
            <p:cNvSpPr/>
            <p:nvPr/>
          </p:nvSpPr>
          <p:spPr>
            <a:xfrm>
              <a:off x="8109045" y="2453069"/>
              <a:ext cx="3716995" cy="120032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There’s a monster in my kitchen</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And it’s filling me with fear!</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Oh, monster in the shadows…</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Please… tell me why you’re here?</a:t>
              </a:r>
              <a:endParaRPr b="0" i="0" sz="1700" u="none" cap="none" strike="noStrike">
                <a:solidFill>
                  <a:srgbClr val="000000"/>
                </a:solidFill>
                <a:latin typeface="Arial"/>
                <a:ea typeface="Arial"/>
                <a:cs typeface="Arial"/>
                <a:sym typeface="Arial"/>
              </a:endParaRPr>
            </a:p>
          </p:txBody>
        </p:sp>
      </p:grpSp>
      <p:grpSp>
        <p:nvGrpSpPr>
          <p:cNvPr id="135" name="Google Shape;135;p5"/>
          <p:cNvGrpSpPr/>
          <p:nvPr/>
        </p:nvGrpSpPr>
        <p:grpSpPr>
          <a:xfrm>
            <a:off x="352037" y="3444355"/>
            <a:ext cx="3858388" cy="3401058"/>
            <a:chOff x="338655" y="3777312"/>
            <a:chExt cx="3858388" cy="3401058"/>
          </a:xfrm>
        </p:grpSpPr>
        <p:pic>
          <p:nvPicPr>
            <p:cNvPr descr="A painting on the wall&#10;&#10;Description automatically generated" id="136" name="Google Shape;136;p5"/>
            <p:cNvPicPr preferRelativeResize="0"/>
            <p:nvPr/>
          </p:nvPicPr>
          <p:blipFill rotWithShape="1">
            <a:blip r:embed="rId12">
              <a:alphaModFix/>
            </a:blip>
            <a:srcRect b="0" l="0" r="0" t="0"/>
            <a:stretch/>
          </p:blipFill>
          <p:spPr>
            <a:xfrm>
              <a:off x="528418" y="3929320"/>
              <a:ext cx="3591876" cy="2001580"/>
            </a:xfrm>
            <a:prstGeom prst="rect">
              <a:avLst/>
            </a:prstGeom>
            <a:noFill/>
            <a:ln>
              <a:noFill/>
            </a:ln>
          </p:spPr>
        </p:pic>
        <p:pic>
          <p:nvPicPr>
            <p:cNvPr descr="Picture 7" id="137" name="Google Shape;137;p5"/>
            <p:cNvPicPr preferRelativeResize="0"/>
            <p:nvPr/>
          </p:nvPicPr>
          <p:blipFill rotWithShape="1">
            <a:blip r:embed="rId13">
              <a:alphaModFix/>
            </a:blip>
            <a:srcRect b="0" l="0" r="0" t="0"/>
            <a:stretch/>
          </p:blipFill>
          <p:spPr>
            <a:xfrm>
              <a:off x="408829" y="3777312"/>
              <a:ext cx="3788214" cy="2283923"/>
            </a:xfrm>
            <a:prstGeom prst="rect">
              <a:avLst/>
            </a:prstGeom>
            <a:noFill/>
            <a:ln>
              <a:noFill/>
            </a:ln>
          </p:spPr>
        </p:pic>
        <p:sp>
          <p:nvSpPr>
            <p:cNvPr id="138" name="Google Shape;138;p5"/>
            <p:cNvSpPr/>
            <p:nvPr/>
          </p:nvSpPr>
          <p:spPr>
            <a:xfrm>
              <a:off x="454563" y="5978041"/>
              <a:ext cx="3450143" cy="120032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There’s a monster in my forest</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And I don’t know what to do.</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It turned my home to ash</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To instead grow something new…</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700" u="none" cap="none" strike="noStrike">
                <a:solidFill>
                  <a:schemeClr val="dk1"/>
                </a:solidFill>
                <a:latin typeface="Trebuchet MS"/>
                <a:ea typeface="Trebuchet MS"/>
                <a:cs typeface="Trebuchet MS"/>
                <a:sym typeface="Trebuchet MS"/>
              </a:endParaRPr>
            </a:p>
          </p:txBody>
        </p:sp>
        <p:pic>
          <p:nvPicPr>
            <p:cNvPr id="139" name="Google Shape;139;p5"/>
            <p:cNvPicPr preferRelativeResize="0"/>
            <p:nvPr/>
          </p:nvPicPr>
          <p:blipFill rotWithShape="1">
            <a:blip r:embed="rId14">
              <a:alphaModFix/>
            </a:blip>
            <a:srcRect b="0" l="0" r="0" t="0"/>
            <a:stretch/>
          </p:blipFill>
          <p:spPr>
            <a:xfrm>
              <a:off x="338655" y="3785174"/>
              <a:ext cx="460596" cy="495299"/>
            </a:xfrm>
            <a:prstGeom prst="rect">
              <a:avLst/>
            </a:prstGeom>
            <a:noFill/>
            <a:ln>
              <a:noFill/>
            </a:ln>
          </p:spPr>
        </p:pic>
      </p:grpSp>
      <p:grpSp>
        <p:nvGrpSpPr>
          <p:cNvPr id="140" name="Google Shape;140;p5"/>
          <p:cNvGrpSpPr/>
          <p:nvPr/>
        </p:nvGrpSpPr>
        <p:grpSpPr>
          <a:xfrm>
            <a:off x="4248131" y="3516008"/>
            <a:ext cx="3946552" cy="3412599"/>
            <a:chOff x="7913554" y="3772281"/>
            <a:chExt cx="3946552" cy="3412599"/>
          </a:xfrm>
        </p:grpSpPr>
        <p:pic>
          <p:nvPicPr>
            <p:cNvPr descr="A picture containing photo, posing, bunch, different&#10;&#10;Description automatically generated" id="141" name="Google Shape;141;p5"/>
            <p:cNvPicPr preferRelativeResize="0"/>
            <p:nvPr/>
          </p:nvPicPr>
          <p:blipFill rotWithShape="1">
            <a:blip r:embed="rId15">
              <a:alphaModFix/>
            </a:blip>
            <a:srcRect b="0" l="0" r="0" t="0"/>
            <a:stretch/>
          </p:blipFill>
          <p:spPr>
            <a:xfrm>
              <a:off x="8109045" y="3923969"/>
              <a:ext cx="3611078" cy="2012281"/>
            </a:xfrm>
            <a:prstGeom prst="rect">
              <a:avLst/>
            </a:prstGeom>
            <a:noFill/>
            <a:ln>
              <a:noFill/>
            </a:ln>
          </p:spPr>
        </p:pic>
        <p:pic>
          <p:nvPicPr>
            <p:cNvPr descr="A screen shot of a computer&#10;&#10;Description automatically generated" id="142" name="Google Shape;142;p5"/>
            <p:cNvPicPr preferRelativeResize="0"/>
            <p:nvPr/>
          </p:nvPicPr>
          <p:blipFill rotWithShape="1">
            <a:blip r:embed="rId7">
              <a:alphaModFix/>
            </a:blip>
            <a:srcRect b="0" l="0" r="0" t="0"/>
            <a:stretch/>
          </p:blipFill>
          <p:spPr>
            <a:xfrm>
              <a:off x="7999192" y="3772281"/>
              <a:ext cx="3860914" cy="2314414"/>
            </a:xfrm>
            <a:prstGeom prst="rect">
              <a:avLst/>
            </a:prstGeom>
            <a:noFill/>
            <a:ln>
              <a:noFill/>
            </a:ln>
          </p:spPr>
        </p:pic>
        <p:sp>
          <p:nvSpPr>
            <p:cNvPr id="143" name="Google Shape;143;p5"/>
            <p:cNvSpPr/>
            <p:nvPr/>
          </p:nvSpPr>
          <p:spPr>
            <a:xfrm>
              <a:off x="8001668" y="5984551"/>
              <a:ext cx="3611078" cy="120032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Feed for chickens, pigs and cows</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To sell more meat to you.</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As our forest disappeared</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Their evil empire grew.</a:t>
              </a:r>
              <a:endParaRPr b="0" i="0" sz="1700" u="none" cap="none" strike="noStrike">
                <a:solidFill>
                  <a:srgbClr val="000000"/>
                </a:solidFill>
                <a:latin typeface="Arial"/>
                <a:ea typeface="Arial"/>
                <a:cs typeface="Arial"/>
                <a:sym typeface="Arial"/>
              </a:endParaRPr>
            </a:p>
          </p:txBody>
        </p:sp>
        <p:pic>
          <p:nvPicPr>
            <p:cNvPr id="144" name="Google Shape;144;p5"/>
            <p:cNvPicPr preferRelativeResize="0"/>
            <p:nvPr/>
          </p:nvPicPr>
          <p:blipFill rotWithShape="1">
            <a:blip r:embed="rId16">
              <a:alphaModFix/>
            </a:blip>
            <a:srcRect b="0" l="0" r="0" t="0"/>
            <a:stretch/>
          </p:blipFill>
          <p:spPr>
            <a:xfrm>
              <a:off x="7913554" y="3779774"/>
              <a:ext cx="476554" cy="512458"/>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grpSp>
        <p:nvGrpSpPr>
          <p:cNvPr id="149" name="Google Shape;149;p6"/>
          <p:cNvGrpSpPr/>
          <p:nvPr/>
        </p:nvGrpSpPr>
        <p:grpSpPr>
          <a:xfrm>
            <a:off x="298126" y="92698"/>
            <a:ext cx="4326881" cy="3516088"/>
            <a:chOff x="298126" y="92698"/>
            <a:chExt cx="4326881" cy="3516088"/>
          </a:xfrm>
        </p:grpSpPr>
        <p:pic>
          <p:nvPicPr>
            <p:cNvPr descr="A close up of a fire&#10;&#10;Description automatically generated" id="150" name="Google Shape;150;p6"/>
            <p:cNvPicPr preferRelativeResize="0"/>
            <p:nvPr/>
          </p:nvPicPr>
          <p:blipFill rotWithShape="1">
            <a:blip r:embed="rId3">
              <a:alphaModFix/>
            </a:blip>
            <a:srcRect b="0" l="0" r="0" t="0"/>
            <a:stretch/>
          </p:blipFill>
          <p:spPr>
            <a:xfrm>
              <a:off x="471543" y="251548"/>
              <a:ext cx="3662553" cy="2040964"/>
            </a:xfrm>
            <a:prstGeom prst="rect">
              <a:avLst/>
            </a:prstGeom>
            <a:noFill/>
            <a:ln>
              <a:noFill/>
            </a:ln>
          </p:spPr>
        </p:pic>
        <p:sp>
          <p:nvSpPr>
            <p:cNvPr id="151" name="Google Shape;151;p6"/>
            <p:cNvSpPr/>
            <p:nvPr/>
          </p:nvSpPr>
          <p:spPr>
            <a:xfrm>
              <a:off x="407987" y="2404255"/>
              <a:ext cx="4217020" cy="120453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rPr b="0" i="0" lang="en-US" sz="1700" u="none" cap="none" strike="noStrike">
                  <a:solidFill>
                    <a:schemeClr val="dk1"/>
                  </a:solidFill>
                  <a:latin typeface="Trebuchet MS"/>
                  <a:ea typeface="Trebuchet MS"/>
                  <a:cs typeface="Trebuchet MS"/>
                  <a:sym typeface="Trebuchet MS"/>
                </a:rPr>
                <a:t>They think they are unstoppable</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Trebuchet MS"/>
                <a:buNone/>
              </a:pPr>
              <a:r>
                <a:rPr b="0" i="0" lang="en-US" sz="1700" u="none" cap="none" strike="noStrike">
                  <a:solidFill>
                    <a:schemeClr val="dk1"/>
                  </a:solidFill>
                  <a:latin typeface="Trebuchet MS"/>
                  <a:ea typeface="Trebuchet MS"/>
                  <a:cs typeface="Trebuchet MS"/>
                  <a:sym typeface="Trebuchet MS"/>
                </a:rPr>
                <a:t>But we pray this isn’t true.</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Trebuchet MS"/>
                <a:buNone/>
              </a:pPr>
              <a:r>
                <a:rPr b="0" i="0" lang="en-US" sz="1700" u="none" cap="none" strike="noStrike">
                  <a:solidFill>
                    <a:schemeClr val="dk1"/>
                  </a:solidFill>
                  <a:latin typeface="Trebuchet MS"/>
                  <a:ea typeface="Trebuchet MS"/>
                  <a:cs typeface="Trebuchet MS"/>
                  <a:sym typeface="Trebuchet MS"/>
                </a:rPr>
                <a:t>The real cost of what they’re doing</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Trebuchet MS"/>
                <a:buNone/>
              </a:pPr>
              <a:r>
                <a:rPr b="0" i="0" lang="en-US" sz="1700" u="none" cap="none" strike="noStrike">
                  <a:solidFill>
                    <a:schemeClr val="dk1"/>
                  </a:solidFill>
                  <a:latin typeface="Trebuchet MS"/>
                  <a:ea typeface="Trebuchet MS"/>
                  <a:cs typeface="Trebuchet MS"/>
                  <a:sym typeface="Trebuchet MS"/>
                </a:rPr>
                <a:t>If only the whole world knew.</a:t>
              </a:r>
              <a:endParaRPr b="0" i="0" sz="1700" u="none" cap="none" strike="noStrike">
                <a:solidFill>
                  <a:srgbClr val="000000"/>
                </a:solidFill>
                <a:latin typeface="Arial"/>
                <a:ea typeface="Arial"/>
                <a:cs typeface="Arial"/>
                <a:sym typeface="Arial"/>
              </a:endParaRPr>
            </a:p>
          </p:txBody>
        </p:sp>
        <p:pic>
          <p:nvPicPr>
            <p:cNvPr descr="A screen shot of a computer&#10;&#10;Description automatically generated" id="152" name="Google Shape;152;p6"/>
            <p:cNvPicPr preferRelativeResize="0"/>
            <p:nvPr/>
          </p:nvPicPr>
          <p:blipFill rotWithShape="1">
            <a:blip r:embed="rId4">
              <a:alphaModFix/>
            </a:blip>
            <a:srcRect b="0" l="0" r="0" t="0"/>
            <a:stretch/>
          </p:blipFill>
          <p:spPr>
            <a:xfrm>
              <a:off x="362365" y="92698"/>
              <a:ext cx="3903088" cy="2352514"/>
            </a:xfrm>
            <a:prstGeom prst="rect">
              <a:avLst/>
            </a:prstGeom>
            <a:noFill/>
            <a:ln>
              <a:noFill/>
            </a:ln>
          </p:spPr>
        </p:pic>
        <p:pic>
          <p:nvPicPr>
            <p:cNvPr id="153" name="Google Shape;153;p6"/>
            <p:cNvPicPr preferRelativeResize="0"/>
            <p:nvPr/>
          </p:nvPicPr>
          <p:blipFill rotWithShape="1">
            <a:blip r:embed="rId5">
              <a:alphaModFix/>
            </a:blip>
            <a:srcRect b="0" l="0" r="0" t="0"/>
            <a:stretch/>
          </p:blipFill>
          <p:spPr>
            <a:xfrm>
              <a:off x="298126" y="114956"/>
              <a:ext cx="504111" cy="542091"/>
            </a:xfrm>
            <a:prstGeom prst="rect">
              <a:avLst/>
            </a:prstGeom>
            <a:noFill/>
            <a:ln>
              <a:noFill/>
            </a:ln>
          </p:spPr>
        </p:pic>
      </p:grpSp>
      <p:grpSp>
        <p:nvGrpSpPr>
          <p:cNvPr id="154" name="Google Shape;154;p6"/>
          <p:cNvGrpSpPr/>
          <p:nvPr/>
        </p:nvGrpSpPr>
        <p:grpSpPr>
          <a:xfrm>
            <a:off x="4197448" y="74148"/>
            <a:ext cx="3982135" cy="3553850"/>
            <a:chOff x="4197448" y="74148"/>
            <a:chExt cx="3982135" cy="3553850"/>
          </a:xfrm>
        </p:grpSpPr>
        <p:pic>
          <p:nvPicPr>
            <p:cNvPr descr="A picture containing indoor, person, sitting, holding&#10;&#10;Description automatically generated" id="155" name="Google Shape;155;p6"/>
            <p:cNvPicPr preferRelativeResize="0"/>
            <p:nvPr/>
          </p:nvPicPr>
          <p:blipFill rotWithShape="1">
            <a:blip r:embed="rId6">
              <a:alphaModFix/>
            </a:blip>
            <a:srcRect b="0" l="0" r="0" t="0"/>
            <a:stretch/>
          </p:blipFill>
          <p:spPr>
            <a:xfrm>
              <a:off x="4265453" y="265651"/>
              <a:ext cx="3804056" cy="2119817"/>
            </a:xfrm>
            <a:prstGeom prst="rect">
              <a:avLst/>
            </a:prstGeom>
            <a:noFill/>
            <a:ln>
              <a:noFill/>
            </a:ln>
          </p:spPr>
        </p:pic>
        <p:sp>
          <p:nvSpPr>
            <p:cNvPr id="156" name="Google Shape;156;p6"/>
            <p:cNvSpPr/>
            <p:nvPr/>
          </p:nvSpPr>
          <p:spPr>
            <a:xfrm>
              <a:off x="4248131" y="2427669"/>
              <a:ext cx="3860914" cy="120032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Trebuchet MS"/>
                <a:buNone/>
              </a:pPr>
              <a:r>
                <a:rPr b="0" i="0" lang="en-US" sz="1700" u="none" cap="none" strike="noStrike">
                  <a:solidFill>
                    <a:schemeClr val="dk1"/>
                  </a:solidFill>
                  <a:latin typeface="Trebuchet MS"/>
                  <a:ea typeface="Trebuchet MS"/>
                  <a:cs typeface="Trebuchet MS"/>
                  <a:sym typeface="Trebuchet MS"/>
                </a:rPr>
                <a:t>There’s a monster in my forest</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Trebuchet MS"/>
                <a:buNone/>
              </a:pPr>
              <a:r>
                <a:rPr b="0" i="0" lang="en-US" sz="1700" u="none" cap="none" strike="noStrike">
                  <a:solidFill>
                    <a:schemeClr val="dk1"/>
                  </a:solidFill>
                  <a:latin typeface="Trebuchet MS"/>
                  <a:ea typeface="Trebuchet MS"/>
                  <a:cs typeface="Trebuchet MS"/>
                  <a:sym typeface="Trebuchet MS"/>
                </a:rPr>
                <a:t>And it’s filling me with fear.</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Trebuchet MS"/>
                <a:buNone/>
              </a:pPr>
              <a:r>
                <a:rPr b="0" i="0" lang="en-US" sz="1700" u="none" cap="none" strike="noStrike">
                  <a:solidFill>
                    <a:schemeClr val="dk1"/>
                  </a:solidFill>
                  <a:latin typeface="Trebuchet MS"/>
                  <a:ea typeface="Trebuchet MS"/>
                  <a:cs typeface="Trebuchet MS"/>
                  <a:sym typeface="Trebuchet MS"/>
                </a:rPr>
                <a:t>It’s putting us all in danger</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Trebuchet MS"/>
                <a:buNone/>
              </a:pPr>
              <a:r>
                <a:rPr b="0" i="0" lang="en-US" sz="1700" u="none" cap="none" strike="noStrike">
                  <a:solidFill>
                    <a:schemeClr val="dk1"/>
                  </a:solidFill>
                  <a:latin typeface="Trebuchet MS"/>
                  <a:ea typeface="Trebuchet MS"/>
                  <a:cs typeface="Trebuchet MS"/>
                  <a:sym typeface="Trebuchet MS"/>
                </a:rPr>
                <a:t>To warn you is why I’m here.</a:t>
              </a:r>
              <a:endParaRPr b="0" i="0" sz="1700" u="none" cap="none" strike="noStrike">
                <a:solidFill>
                  <a:srgbClr val="000000"/>
                </a:solidFill>
                <a:latin typeface="Arial"/>
                <a:ea typeface="Arial"/>
                <a:cs typeface="Arial"/>
                <a:sym typeface="Arial"/>
              </a:endParaRPr>
            </a:p>
          </p:txBody>
        </p:sp>
        <p:pic>
          <p:nvPicPr>
            <p:cNvPr descr="Picture 7" id="157" name="Google Shape;157;p6"/>
            <p:cNvPicPr preferRelativeResize="0"/>
            <p:nvPr/>
          </p:nvPicPr>
          <p:blipFill rotWithShape="1">
            <a:blip r:embed="rId7">
              <a:alphaModFix/>
            </a:blip>
            <a:srcRect b="0" l="0" r="0" t="0"/>
            <a:stretch/>
          </p:blipFill>
          <p:spPr>
            <a:xfrm>
              <a:off x="4239517" y="147631"/>
              <a:ext cx="3940066" cy="2283923"/>
            </a:xfrm>
            <a:prstGeom prst="rect">
              <a:avLst/>
            </a:prstGeom>
            <a:noFill/>
            <a:ln>
              <a:noFill/>
            </a:ln>
          </p:spPr>
        </p:pic>
        <p:pic>
          <p:nvPicPr>
            <p:cNvPr id="158" name="Google Shape;158;p6"/>
            <p:cNvPicPr preferRelativeResize="0"/>
            <p:nvPr/>
          </p:nvPicPr>
          <p:blipFill rotWithShape="1">
            <a:blip r:embed="rId8">
              <a:alphaModFix/>
            </a:blip>
            <a:srcRect b="0" l="0" r="0" t="0"/>
            <a:stretch/>
          </p:blipFill>
          <p:spPr>
            <a:xfrm>
              <a:off x="4197448" y="74148"/>
              <a:ext cx="478388" cy="514430"/>
            </a:xfrm>
            <a:prstGeom prst="rect">
              <a:avLst/>
            </a:prstGeom>
            <a:noFill/>
            <a:ln>
              <a:noFill/>
            </a:ln>
          </p:spPr>
        </p:pic>
      </p:grpSp>
      <p:grpSp>
        <p:nvGrpSpPr>
          <p:cNvPr id="159" name="Google Shape;159;p6"/>
          <p:cNvGrpSpPr/>
          <p:nvPr/>
        </p:nvGrpSpPr>
        <p:grpSpPr>
          <a:xfrm>
            <a:off x="8113317" y="117140"/>
            <a:ext cx="4102594" cy="3745656"/>
            <a:chOff x="8113317" y="117140"/>
            <a:chExt cx="4102594" cy="3745656"/>
          </a:xfrm>
        </p:grpSpPr>
        <p:pic>
          <p:nvPicPr>
            <p:cNvPr descr="A picture containing icon&#10;&#10;Description automatically generated" id="160" name="Google Shape;160;p6"/>
            <p:cNvPicPr preferRelativeResize="0"/>
            <p:nvPr/>
          </p:nvPicPr>
          <p:blipFill rotWithShape="1">
            <a:blip r:embed="rId9">
              <a:alphaModFix/>
            </a:blip>
            <a:srcRect b="0" l="0" r="0" t="0"/>
            <a:stretch/>
          </p:blipFill>
          <p:spPr>
            <a:xfrm>
              <a:off x="8236085" y="265651"/>
              <a:ext cx="3712029" cy="2068535"/>
            </a:xfrm>
            <a:prstGeom prst="rect">
              <a:avLst/>
            </a:prstGeom>
            <a:noFill/>
            <a:ln>
              <a:noFill/>
            </a:ln>
          </p:spPr>
        </p:pic>
        <p:pic>
          <p:nvPicPr>
            <p:cNvPr descr="A screen shot of a computer&#10;&#10;Description automatically generated" id="161" name="Google Shape;161;p6"/>
            <p:cNvPicPr preferRelativeResize="0"/>
            <p:nvPr/>
          </p:nvPicPr>
          <p:blipFill rotWithShape="1">
            <a:blip r:embed="rId10">
              <a:alphaModFix/>
            </a:blip>
            <a:srcRect b="0" l="0" r="0" t="0"/>
            <a:stretch/>
          </p:blipFill>
          <p:spPr>
            <a:xfrm>
              <a:off x="8142605" y="127325"/>
              <a:ext cx="3912168" cy="2314414"/>
            </a:xfrm>
            <a:prstGeom prst="rect">
              <a:avLst/>
            </a:prstGeom>
            <a:noFill/>
            <a:ln>
              <a:noFill/>
            </a:ln>
          </p:spPr>
        </p:pic>
        <p:pic>
          <p:nvPicPr>
            <p:cNvPr id="162" name="Google Shape;162;p6"/>
            <p:cNvPicPr preferRelativeResize="0"/>
            <p:nvPr/>
          </p:nvPicPr>
          <p:blipFill rotWithShape="1">
            <a:blip r:embed="rId11">
              <a:alphaModFix/>
            </a:blip>
            <a:srcRect b="0" l="0" r="0" t="0"/>
            <a:stretch/>
          </p:blipFill>
          <p:spPr>
            <a:xfrm>
              <a:off x="8113317" y="117140"/>
              <a:ext cx="478388" cy="514430"/>
            </a:xfrm>
            <a:prstGeom prst="rect">
              <a:avLst/>
            </a:prstGeom>
            <a:noFill/>
            <a:ln>
              <a:noFill/>
            </a:ln>
          </p:spPr>
        </p:pic>
        <p:sp>
          <p:nvSpPr>
            <p:cNvPr id="163" name="Google Shape;163;p6"/>
            <p:cNvSpPr/>
            <p:nvPr/>
          </p:nvSpPr>
          <p:spPr>
            <a:xfrm>
              <a:off x="8205519" y="2385468"/>
              <a:ext cx="4010392" cy="147732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Oh Jag-wah in my kitchen</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Now I do know what to do.</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We’ll eat more plants and veggies</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And we’ll swap meat for… bean stew</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…or barbeque tofu!</a:t>
              </a:r>
              <a:endParaRPr b="0" i="0" sz="1700" u="none" cap="none" strike="noStrike">
                <a:solidFill>
                  <a:srgbClr val="000000"/>
                </a:solidFill>
                <a:latin typeface="Arial"/>
                <a:ea typeface="Arial"/>
                <a:cs typeface="Arial"/>
                <a:sym typeface="Arial"/>
              </a:endParaRPr>
            </a:p>
          </p:txBody>
        </p:sp>
      </p:grpSp>
      <p:grpSp>
        <p:nvGrpSpPr>
          <p:cNvPr id="164" name="Google Shape;164;p6"/>
          <p:cNvGrpSpPr/>
          <p:nvPr/>
        </p:nvGrpSpPr>
        <p:grpSpPr>
          <a:xfrm>
            <a:off x="283670" y="3712045"/>
            <a:ext cx="4019883" cy="3030999"/>
            <a:chOff x="283670" y="3712045"/>
            <a:chExt cx="4019883" cy="3030999"/>
          </a:xfrm>
        </p:grpSpPr>
        <p:pic>
          <p:nvPicPr>
            <p:cNvPr descr="A picture containing photo, child, many, young&#10;&#10;Description automatically generated" id="165" name="Google Shape;165;p6"/>
            <p:cNvPicPr preferRelativeResize="0"/>
            <p:nvPr/>
          </p:nvPicPr>
          <p:blipFill rotWithShape="1">
            <a:blip r:embed="rId12">
              <a:alphaModFix/>
            </a:blip>
            <a:srcRect b="0" l="0" r="0" t="0"/>
            <a:stretch/>
          </p:blipFill>
          <p:spPr>
            <a:xfrm>
              <a:off x="518675" y="3953301"/>
              <a:ext cx="3661095" cy="2040153"/>
            </a:xfrm>
            <a:prstGeom prst="rect">
              <a:avLst/>
            </a:prstGeom>
            <a:noFill/>
            <a:ln>
              <a:noFill/>
            </a:ln>
          </p:spPr>
        </p:pic>
        <p:pic>
          <p:nvPicPr>
            <p:cNvPr descr="A screen shot of a computer&#10;&#10;Description automatically generated" id="166" name="Google Shape;166;p6"/>
            <p:cNvPicPr preferRelativeResize="0"/>
            <p:nvPr/>
          </p:nvPicPr>
          <p:blipFill rotWithShape="1">
            <a:blip r:embed="rId13">
              <a:alphaModFix/>
            </a:blip>
            <a:srcRect b="0" l="0" r="0" t="0"/>
            <a:stretch/>
          </p:blipFill>
          <p:spPr>
            <a:xfrm>
              <a:off x="442639" y="3763363"/>
              <a:ext cx="3860914" cy="2334390"/>
            </a:xfrm>
            <a:prstGeom prst="rect">
              <a:avLst/>
            </a:prstGeom>
            <a:noFill/>
            <a:ln>
              <a:noFill/>
            </a:ln>
          </p:spPr>
        </p:pic>
        <p:sp>
          <p:nvSpPr>
            <p:cNvPr id="167" name="Google Shape;167;p6"/>
            <p:cNvSpPr/>
            <p:nvPr/>
          </p:nvSpPr>
          <p:spPr>
            <a:xfrm>
              <a:off x="518675" y="6096713"/>
              <a:ext cx="3255664" cy="64633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I’ll assemble every warrior</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From here to Timbuktu.</a:t>
              </a:r>
              <a:endParaRPr b="0" i="0" sz="1700" u="none" cap="none" strike="noStrike">
                <a:solidFill>
                  <a:srgbClr val="000000"/>
                </a:solidFill>
                <a:latin typeface="Arial"/>
                <a:ea typeface="Arial"/>
                <a:cs typeface="Arial"/>
                <a:sym typeface="Arial"/>
              </a:endParaRPr>
            </a:p>
          </p:txBody>
        </p:sp>
        <p:pic>
          <p:nvPicPr>
            <p:cNvPr id="168" name="Google Shape;168;p6"/>
            <p:cNvPicPr preferRelativeResize="0"/>
            <p:nvPr/>
          </p:nvPicPr>
          <p:blipFill rotWithShape="1">
            <a:blip r:embed="rId14">
              <a:alphaModFix/>
            </a:blip>
            <a:srcRect b="0" l="0" r="0" t="0"/>
            <a:stretch/>
          </p:blipFill>
          <p:spPr>
            <a:xfrm>
              <a:off x="283670" y="3712045"/>
              <a:ext cx="700719" cy="542552"/>
            </a:xfrm>
            <a:prstGeom prst="rect">
              <a:avLst/>
            </a:prstGeom>
            <a:noFill/>
            <a:ln>
              <a:noFill/>
            </a:ln>
          </p:spPr>
        </p:pic>
      </p:grpSp>
      <p:grpSp>
        <p:nvGrpSpPr>
          <p:cNvPr id="169" name="Google Shape;169;p6"/>
          <p:cNvGrpSpPr/>
          <p:nvPr/>
        </p:nvGrpSpPr>
        <p:grpSpPr>
          <a:xfrm>
            <a:off x="4175028" y="3727259"/>
            <a:ext cx="8107699" cy="2369454"/>
            <a:chOff x="4175028" y="3727259"/>
            <a:chExt cx="8107699" cy="2369454"/>
          </a:xfrm>
        </p:grpSpPr>
        <p:pic>
          <p:nvPicPr>
            <p:cNvPr descr="A picture containing table, clock, holding, blue&#10;&#10;Description automatically generated" id="170" name="Google Shape;170;p6"/>
            <p:cNvPicPr preferRelativeResize="0"/>
            <p:nvPr/>
          </p:nvPicPr>
          <p:blipFill rotWithShape="1">
            <a:blip r:embed="rId15">
              <a:alphaModFix/>
            </a:blip>
            <a:srcRect b="0" l="0" r="0" t="0"/>
            <a:stretch/>
          </p:blipFill>
          <p:spPr>
            <a:xfrm>
              <a:off x="4457048" y="3955835"/>
              <a:ext cx="3651997" cy="2035083"/>
            </a:xfrm>
            <a:prstGeom prst="rect">
              <a:avLst/>
            </a:prstGeom>
            <a:noFill/>
            <a:ln>
              <a:noFill/>
            </a:ln>
          </p:spPr>
        </p:pic>
        <p:sp>
          <p:nvSpPr>
            <p:cNvPr id="171" name="Google Shape;171;p6"/>
            <p:cNvSpPr/>
            <p:nvPr/>
          </p:nvSpPr>
          <p:spPr>
            <a:xfrm>
              <a:off x="8272336" y="4254597"/>
              <a:ext cx="4010391" cy="120032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Oh Jag-wah in our kitchen</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Now we do know what to do.</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We’ll stop these deadly monsters</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rPr b="0" i="0" lang="en-US" sz="1700" u="none" cap="none" strike="noStrike">
                  <a:solidFill>
                    <a:schemeClr val="dk1"/>
                  </a:solidFill>
                  <a:latin typeface="Trebuchet MS"/>
                  <a:ea typeface="Trebuchet MS"/>
                  <a:cs typeface="Trebuchet MS"/>
                  <a:sym typeface="Trebuchet MS"/>
                </a:rPr>
                <a:t>So our planet can renew.</a:t>
              </a:r>
              <a:endParaRPr b="0" i="0" sz="1700" u="none" cap="none" strike="noStrike">
                <a:solidFill>
                  <a:srgbClr val="000000"/>
                </a:solidFill>
                <a:latin typeface="Arial"/>
                <a:ea typeface="Arial"/>
                <a:cs typeface="Arial"/>
                <a:sym typeface="Arial"/>
              </a:endParaRPr>
            </a:p>
          </p:txBody>
        </p:sp>
        <p:pic>
          <p:nvPicPr>
            <p:cNvPr descr="A screen shot of a computer&#10;&#10;Description automatically generated" id="172" name="Google Shape;172;p6"/>
            <p:cNvPicPr preferRelativeResize="0"/>
            <p:nvPr/>
          </p:nvPicPr>
          <p:blipFill rotWithShape="1">
            <a:blip r:embed="rId4">
              <a:alphaModFix/>
            </a:blip>
            <a:srcRect b="0" l="0" r="0" t="0"/>
            <a:stretch/>
          </p:blipFill>
          <p:spPr>
            <a:xfrm>
              <a:off x="4383008" y="3797119"/>
              <a:ext cx="3815288" cy="2299594"/>
            </a:xfrm>
            <a:prstGeom prst="rect">
              <a:avLst/>
            </a:prstGeom>
            <a:noFill/>
            <a:ln>
              <a:noFill/>
            </a:ln>
          </p:spPr>
        </p:pic>
        <p:pic>
          <p:nvPicPr>
            <p:cNvPr id="173" name="Google Shape;173;p6"/>
            <p:cNvPicPr preferRelativeResize="0"/>
            <p:nvPr/>
          </p:nvPicPr>
          <p:blipFill rotWithShape="1">
            <a:blip r:embed="rId16">
              <a:alphaModFix/>
            </a:blip>
            <a:srcRect b="0" l="0" r="0" t="0"/>
            <a:stretch/>
          </p:blipFill>
          <p:spPr>
            <a:xfrm>
              <a:off x="4175028" y="3727259"/>
              <a:ext cx="700720" cy="542553"/>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7"/>
          <p:cNvSpPr/>
          <p:nvPr/>
        </p:nvSpPr>
        <p:spPr>
          <a:xfrm>
            <a:off x="533228" y="2613986"/>
            <a:ext cx="4835731" cy="4257314"/>
          </a:xfrm>
          <a:prstGeom prst="rect">
            <a:avLst/>
          </a:prstGeom>
          <a:solidFill>
            <a:srgbClr val="8EC055"/>
          </a:solidFill>
          <a:ln>
            <a:noFill/>
          </a:ln>
          <a:effectLst>
            <a:outerShdw blurRad="38100" rotWithShape="0" dir="5400000" dist="23000">
              <a:srgbClr val="000000">
                <a:alpha val="34509"/>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179" name="Google Shape;179;p7"/>
          <p:cNvSpPr txBox="1"/>
          <p:nvPr/>
        </p:nvSpPr>
        <p:spPr>
          <a:xfrm>
            <a:off x="420029" y="61476"/>
            <a:ext cx="4957622"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The film isn’t </a:t>
            </a:r>
            <a:endParaRPr b="1" i="0" sz="3200" u="none" cap="none" strike="noStrike">
              <a:solidFill>
                <a:srgbClr val="FFFFFF"/>
              </a:solidFill>
              <a:latin typeface="Trebuchet MS"/>
              <a:ea typeface="Trebuchet MS"/>
              <a:cs typeface="Trebuchet MS"/>
              <a:sym typeface="Trebuchet MS"/>
            </a:endParaRPr>
          </a:p>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just a story</a:t>
            </a:r>
            <a:endParaRPr b="0" i="0" sz="1400" u="none" cap="none" strike="noStrike">
              <a:solidFill>
                <a:srgbClr val="000000"/>
              </a:solidFill>
              <a:latin typeface="Arial"/>
              <a:ea typeface="Arial"/>
              <a:cs typeface="Arial"/>
              <a:sym typeface="Arial"/>
            </a:endParaRPr>
          </a:p>
        </p:txBody>
      </p:sp>
      <p:sp>
        <p:nvSpPr>
          <p:cNvPr id="180" name="Google Shape;180;p7"/>
          <p:cNvSpPr txBox="1"/>
          <p:nvPr/>
        </p:nvSpPr>
        <p:spPr>
          <a:xfrm>
            <a:off x="584996" y="1922777"/>
            <a:ext cx="11607004" cy="59812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chemeClr val="dk1"/>
              </a:buClr>
              <a:buSzPts val="1800"/>
              <a:buFont typeface="Trebuchet MS"/>
              <a:buNone/>
            </a:pPr>
            <a:r>
              <a:rPr b="0" i="0" lang="en-US" sz="1800" u="none" cap="none" strike="noStrike">
                <a:solidFill>
                  <a:schemeClr val="dk1"/>
                </a:solidFill>
                <a:latin typeface="Trebuchet MS"/>
                <a:ea typeface="Trebuchet MS"/>
                <a:cs typeface="Trebuchet MS"/>
                <a:sym typeface="Trebuchet MS"/>
              </a:rPr>
              <a:t>Right now, forests are being destroyed</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0"/>
              </a:spcBef>
              <a:spcAft>
                <a:spcPts val="0"/>
              </a:spcAft>
              <a:buClr>
                <a:schemeClr val="dk1"/>
              </a:buClr>
              <a:buSzPts val="1800"/>
              <a:buFont typeface="Trebuchet MS"/>
              <a:buNone/>
            </a:pPr>
            <a:r>
              <a:rPr b="0" i="0" lang="en-US" sz="1800" u="none" cap="none" strike="noStrike">
                <a:solidFill>
                  <a:schemeClr val="dk1"/>
                </a:solidFill>
                <a:latin typeface="Trebuchet MS"/>
                <a:ea typeface="Trebuchet MS"/>
                <a:cs typeface="Trebuchet MS"/>
                <a:sym typeface="Trebuchet MS"/>
              </a:rPr>
              <a:t>just so we can eat more meat.</a:t>
            </a:r>
            <a:endParaRPr b="0" i="0" sz="1400" u="none" cap="none" strike="noStrike">
              <a:solidFill>
                <a:srgbClr val="000000"/>
              </a:solidFill>
              <a:latin typeface="Arial"/>
              <a:ea typeface="Arial"/>
              <a:cs typeface="Arial"/>
              <a:sym typeface="Arial"/>
            </a:endParaRPr>
          </a:p>
        </p:txBody>
      </p:sp>
      <p:sp>
        <p:nvSpPr>
          <p:cNvPr id="181" name="Google Shape;181;p7"/>
          <p:cNvSpPr txBox="1"/>
          <p:nvPr/>
        </p:nvSpPr>
        <p:spPr>
          <a:xfrm>
            <a:off x="706318" y="3312171"/>
            <a:ext cx="4555992" cy="3785648"/>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2000"/>
              <a:buFont typeface="Trebuchet MS"/>
              <a:buNone/>
            </a:pPr>
            <a:r>
              <a:rPr b="1" i="0" lang="en-US" sz="2000" u="none" cap="none" strike="noStrike">
                <a:solidFill>
                  <a:srgbClr val="FFFFFF"/>
                </a:solidFill>
                <a:latin typeface="Trebuchet MS"/>
                <a:ea typeface="Trebuchet MS"/>
                <a:cs typeface="Trebuchet MS"/>
                <a:sym typeface="Trebuchet MS"/>
              </a:rPr>
              <a:t>INDUSTRIAL MEAT PRODUCTION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Farming to produce large amounts of meat, eggs, or milk as cheaply as possible.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1400"/>
              <a:buFont typeface="Trebuchet MS"/>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2000"/>
              <a:buFont typeface="Trebuchet MS"/>
              <a:buNone/>
            </a:pPr>
            <a:r>
              <a:rPr b="1" i="0" lang="en-US" sz="2000" u="none" cap="none" strike="noStrike">
                <a:solidFill>
                  <a:srgbClr val="FFFFFF"/>
                </a:solidFill>
                <a:latin typeface="Trebuchet MS"/>
                <a:ea typeface="Trebuchet MS"/>
                <a:cs typeface="Trebuchet MS"/>
                <a:sym typeface="Trebuchet MS"/>
              </a:rPr>
              <a:t>DEFORESTATION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Cutting down forests to clear the land for other uses.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1400"/>
              <a:buFont typeface="Trebuchet MS"/>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2000"/>
              <a:buFont typeface="Trebuchet MS"/>
              <a:buNone/>
            </a:pPr>
            <a:r>
              <a:rPr b="1" i="0" lang="en-US" sz="2000" u="none" cap="none" strike="noStrike">
                <a:solidFill>
                  <a:srgbClr val="FFFFFF"/>
                </a:solidFill>
                <a:latin typeface="Trebuchet MS"/>
                <a:ea typeface="Trebuchet MS"/>
                <a:cs typeface="Trebuchet MS"/>
                <a:sym typeface="Trebuchet MS"/>
              </a:rPr>
              <a:t>HABITAT LOSS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The destruction of environments that are home to wildlife, leading to the decline in number of some species of animal.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FFFF"/>
              </a:buClr>
              <a:buSzPts val="1400"/>
              <a:buFont typeface="Trebuchet MS"/>
              <a:buNone/>
            </a:pPr>
            <a:r>
              <a:t/>
            </a:r>
            <a:endParaRPr b="0" i="0" sz="1400" u="none" cap="none" strike="noStrike">
              <a:solidFill>
                <a:srgbClr val="000000"/>
              </a:solidFill>
              <a:latin typeface="Arial"/>
              <a:ea typeface="Arial"/>
              <a:cs typeface="Arial"/>
              <a:sym typeface="Arial"/>
            </a:endParaRPr>
          </a:p>
        </p:txBody>
      </p:sp>
      <p:pic>
        <p:nvPicPr>
          <p:cNvPr descr="key words copy.png" id="182" name="Google Shape;182;p7"/>
          <p:cNvPicPr preferRelativeResize="0"/>
          <p:nvPr/>
        </p:nvPicPr>
        <p:blipFill rotWithShape="1">
          <a:blip r:embed="rId3">
            <a:alphaModFix/>
          </a:blip>
          <a:srcRect b="0" l="0" r="0" t="0"/>
          <a:stretch/>
        </p:blipFill>
        <p:spPr>
          <a:xfrm>
            <a:off x="784501" y="2782067"/>
            <a:ext cx="2214224" cy="389318"/>
          </a:xfrm>
          <a:prstGeom prst="rect">
            <a:avLst/>
          </a:prstGeom>
          <a:noFill/>
          <a:ln>
            <a:noFill/>
          </a:ln>
        </p:spPr>
      </p:pic>
      <p:pic>
        <p:nvPicPr>
          <p:cNvPr descr="A picture containing smoke, train, grass, steam&#10;&#10;Description automatically generated" id="183" name="Google Shape;183;p7"/>
          <p:cNvPicPr preferRelativeResize="0"/>
          <p:nvPr/>
        </p:nvPicPr>
        <p:blipFill rotWithShape="1">
          <a:blip r:embed="rId4">
            <a:alphaModFix/>
          </a:blip>
          <a:srcRect b="0" l="0" r="0" t="0"/>
          <a:stretch/>
        </p:blipFill>
        <p:spPr>
          <a:xfrm>
            <a:off x="5508827" y="398369"/>
            <a:ext cx="6387504" cy="3759387"/>
          </a:xfrm>
          <a:prstGeom prst="rect">
            <a:avLst/>
          </a:prstGeom>
          <a:noFill/>
          <a:ln>
            <a:noFill/>
          </a:ln>
        </p:spPr>
      </p:pic>
      <p:pic>
        <p:nvPicPr>
          <p:cNvPr descr="A picture containing grass, smoke, train, outdoor&#10;&#10;Description automatically generated" id="184" name="Google Shape;184;p7"/>
          <p:cNvPicPr preferRelativeResize="0"/>
          <p:nvPr/>
        </p:nvPicPr>
        <p:blipFill rotWithShape="1">
          <a:blip r:embed="rId5">
            <a:alphaModFix/>
          </a:blip>
          <a:srcRect b="0" l="0" r="0" t="0"/>
          <a:stretch/>
        </p:blipFill>
        <p:spPr>
          <a:xfrm>
            <a:off x="5508827" y="4240249"/>
            <a:ext cx="3142319" cy="2097498"/>
          </a:xfrm>
          <a:prstGeom prst="rect">
            <a:avLst/>
          </a:prstGeom>
          <a:noFill/>
          <a:ln>
            <a:noFill/>
          </a:ln>
        </p:spPr>
      </p:pic>
      <p:pic>
        <p:nvPicPr>
          <p:cNvPr descr="A picture containing fence, cow, mammal, indoor&#10;&#10;Description automatically generated" id="185" name="Google Shape;185;p7"/>
          <p:cNvPicPr preferRelativeResize="0"/>
          <p:nvPr/>
        </p:nvPicPr>
        <p:blipFill rotWithShape="1">
          <a:blip r:embed="rId6">
            <a:alphaModFix/>
          </a:blip>
          <a:srcRect b="0" l="0" r="0" t="0"/>
          <a:stretch/>
        </p:blipFill>
        <p:spPr>
          <a:xfrm>
            <a:off x="8746411" y="4240249"/>
            <a:ext cx="3149920" cy="2102572"/>
          </a:xfrm>
          <a:prstGeom prst="rect">
            <a:avLst/>
          </a:prstGeom>
          <a:noFill/>
          <a:ln>
            <a:noFill/>
          </a:ln>
        </p:spPr>
      </p:pic>
      <p:pic>
        <p:nvPicPr>
          <p:cNvPr descr="A screen shot of a computer&#10;&#10;Description automatically generated" id="186" name="Google Shape;186;p7"/>
          <p:cNvPicPr preferRelativeResize="0"/>
          <p:nvPr/>
        </p:nvPicPr>
        <p:blipFill rotWithShape="1">
          <a:blip r:embed="rId7">
            <a:alphaModFix/>
          </a:blip>
          <a:srcRect b="0" l="0" r="0" t="0"/>
          <a:stretch/>
        </p:blipFill>
        <p:spPr>
          <a:xfrm>
            <a:off x="5332244" y="93684"/>
            <a:ext cx="6695263" cy="4206240"/>
          </a:xfrm>
          <a:prstGeom prst="rect">
            <a:avLst/>
          </a:prstGeom>
          <a:noFill/>
          <a:ln>
            <a:noFill/>
          </a:ln>
        </p:spPr>
      </p:pic>
      <p:pic>
        <p:nvPicPr>
          <p:cNvPr descr="Picture 7" id="187" name="Google Shape;187;p7"/>
          <p:cNvPicPr preferRelativeResize="0"/>
          <p:nvPr/>
        </p:nvPicPr>
        <p:blipFill rotWithShape="1">
          <a:blip r:embed="rId8">
            <a:alphaModFix/>
          </a:blip>
          <a:srcRect b="0" l="0" r="0" t="0"/>
          <a:stretch/>
        </p:blipFill>
        <p:spPr>
          <a:xfrm>
            <a:off x="5435416" y="4073244"/>
            <a:ext cx="3310995" cy="2351859"/>
          </a:xfrm>
          <a:prstGeom prst="rect">
            <a:avLst/>
          </a:prstGeom>
          <a:noFill/>
          <a:ln>
            <a:noFill/>
          </a:ln>
        </p:spPr>
      </p:pic>
      <p:pic>
        <p:nvPicPr>
          <p:cNvPr descr="A screen shot of a computer&#10;&#10;Description automatically generated" id="188" name="Google Shape;188;p7"/>
          <p:cNvPicPr preferRelativeResize="0"/>
          <p:nvPr/>
        </p:nvPicPr>
        <p:blipFill rotWithShape="1">
          <a:blip r:embed="rId9">
            <a:alphaModFix/>
          </a:blip>
          <a:srcRect b="0" l="0" r="0" t="0"/>
          <a:stretch/>
        </p:blipFill>
        <p:spPr>
          <a:xfrm>
            <a:off x="8634556" y="4121555"/>
            <a:ext cx="3380897" cy="2351859"/>
          </a:xfrm>
          <a:prstGeom prst="rect">
            <a:avLst/>
          </a:prstGeom>
          <a:noFill/>
          <a:ln>
            <a:noFill/>
          </a:ln>
        </p:spPr>
      </p:pic>
      <p:sp>
        <p:nvSpPr>
          <p:cNvPr id="189" name="Google Shape;189;p7"/>
          <p:cNvSpPr txBox="1"/>
          <p:nvPr/>
        </p:nvSpPr>
        <p:spPr>
          <a:xfrm>
            <a:off x="7677801" y="544010"/>
            <a:ext cx="4218530" cy="1477285"/>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chemeClr val="lt1"/>
              </a:buClr>
              <a:buSzPts val="1800"/>
              <a:buFont typeface="Trebuchet MS"/>
              <a:buNone/>
            </a:pPr>
            <a:r>
              <a:rPr b="1" i="0" lang="en-US" sz="1800" u="none" cap="none" strike="noStrike">
                <a:solidFill>
                  <a:schemeClr val="lt1"/>
                </a:solidFill>
                <a:latin typeface="Trebuchet MS"/>
                <a:ea typeface="Trebuchet MS"/>
                <a:cs typeface="Trebuchet MS"/>
                <a:sym typeface="Trebuchet MS"/>
              </a:rPr>
              <a:t>Industrial meat production </a:t>
            </a:r>
            <a:r>
              <a:rPr b="0" i="0" lang="en-US" sz="1800" u="none" cap="none" strike="noStrike">
                <a:solidFill>
                  <a:schemeClr val="lt1"/>
                </a:solidFill>
                <a:latin typeface="Trebuchet MS"/>
                <a:ea typeface="Trebuchet MS"/>
                <a:cs typeface="Trebuchet MS"/>
                <a:sym typeface="Trebuchet MS"/>
              </a:rPr>
              <a:t>is the biggest cause of </a:t>
            </a:r>
            <a:r>
              <a:rPr b="1" i="0" lang="en-US" sz="1800" u="none" cap="none" strike="noStrike">
                <a:solidFill>
                  <a:schemeClr val="lt1"/>
                </a:solidFill>
                <a:latin typeface="Trebuchet MS"/>
                <a:ea typeface="Trebuchet MS"/>
                <a:cs typeface="Trebuchet MS"/>
                <a:sym typeface="Trebuchet MS"/>
              </a:rPr>
              <a:t>deforestation</a:t>
            </a:r>
            <a:r>
              <a:rPr b="0" i="0" lang="en-US" sz="1800" u="none" cap="none" strike="noStrike">
                <a:solidFill>
                  <a:schemeClr val="lt1"/>
                </a:solidFill>
                <a:latin typeface="Trebuchet MS"/>
                <a:ea typeface="Trebuchet MS"/>
                <a:cs typeface="Trebuchet MS"/>
                <a:sym typeface="Trebuchet MS"/>
              </a:rPr>
              <a:t>. </a:t>
            </a:r>
            <a:endParaRPr b="0"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1800"/>
              <a:buFont typeface="Trebuchet MS"/>
              <a:buNone/>
            </a:pPr>
            <a:r>
              <a:rPr b="0" i="0" lang="en-US" sz="1800" u="none" cap="none" strike="noStrike">
                <a:solidFill>
                  <a:schemeClr val="lt1"/>
                </a:solidFill>
                <a:latin typeface="Trebuchet MS"/>
                <a:ea typeface="Trebuchet MS"/>
                <a:cs typeface="Trebuchet MS"/>
                <a:sym typeface="Trebuchet MS"/>
              </a:rPr>
              <a:t>A quarter of the world’s land is used </a:t>
            </a:r>
            <a:br>
              <a:rPr b="0" i="0" lang="en-US" sz="1800" u="none" cap="none" strike="noStrike">
                <a:solidFill>
                  <a:schemeClr val="lt1"/>
                </a:solidFill>
                <a:latin typeface="Trebuchet MS"/>
                <a:ea typeface="Trebuchet MS"/>
                <a:cs typeface="Trebuchet MS"/>
                <a:sym typeface="Trebuchet MS"/>
              </a:rPr>
            </a:br>
            <a:r>
              <a:rPr b="0" i="0" lang="en-US" sz="1800" u="none" cap="none" strike="noStrike">
                <a:solidFill>
                  <a:schemeClr val="lt1"/>
                </a:solidFill>
                <a:latin typeface="Trebuchet MS"/>
                <a:ea typeface="Trebuchet MS"/>
                <a:cs typeface="Trebuchet MS"/>
                <a:sym typeface="Trebuchet MS"/>
              </a:rPr>
              <a:t>to graze livestock and grow crops like soya to feed chickens and pigs.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8"/>
          <p:cNvSpPr txBox="1"/>
          <p:nvPr/>
        </p:nvSpPr>
        <p:spPr>
          <a:xfrm>
            <a:off x="417863" y="-90344"/>
            <a:ext cx="4957622"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Forest facts</a:t>
            </a:r>
            <a:endParaRPr b="0" i="0" sz="1400" u="none" cap="none" strike="noStrike">
              <a:solidFill>
                <a:srgbClr val="000000"/>
              </a:solidFill>
              <a:latin typeface="Arial"/>
              <a:ea typeface="Arial"/>
              <a:cs typeface="Arial"/>
              <a:sym typeface="Arial"/>
            </a:endParaRPr>
          </a:p>
        </p:txBody>
      </p:sp>
      <p:sp>
        <p:nvSpPr>
          <p:cNvPr id="195" name="Google Shape;195;p8"/>
          <p:cNvSpPr txBox="1"/>
          <p:nvPr/>
        </p:nvSpPr>
        <p:spPr>
          <a:xfrm>
            <a:off x="420504" y="800190"/>
            <a:ext cx="4745767" cy="59812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Let’s find out more about what’s happening </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in the forests of South America.</a:t>
            </a:r>
            <a:endParaRPr b="0" i="0" sz="1400" u="none" cap="none" strike="noStrike">
              <a:solidFill>
                <a:srgbClr val="000000"/>
              </a:solidFill>
              <a:latin typeface="Arial"/>
              <a:ea typeface="Arial"/>
              <a:cs typeface="Arial"/>
              <a:sym typeface="Arial"/>
            </a:endParaRPr>
          </a:p>
        </p:txBody>
      </p:sp>
      <p:sp>
        <p:nvSpPr>
          <p:cNvPr id="196" name="Google Shape;196;p8"/>
          <p:cNvSpPr txBox="1"/>
          <p:nvPr/>
        </p:nvSpPr>
        <p:spPr>
          <a:xfrm>
            <a:off x="7417782" y="761455"/>
            <a:ext cx="4270023" cy="675599"/>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382928"/>
              </a:buClr>
              <a:buSzPts val="2000"/>
              <a:buFont typeface="Trebuchet MS"/>
              <a:buNone/>
            </a:pPr>
            <a:r>
              <a:rPr b="1" i="0" lang="en-US" sz="2000" u="none" cap="none" strike="noStrike">
                <a:solidFill>
                  <a:srgbClr val="382928"/>
                </a:solidFill>
                <a:latin typeface="Trebuchet MS"/>
                <a:ea typeface="Trebuchet MS"/>
                <a:cs typeface="Trebuchet MS"/>
                <a:sym typeface="Trebuchet MS"/>
              </a:rPr>
              <a:t>Stand up if you think a fact is true or remain seated if it’s false.</a:t>
            </a:r>
            <a:endParaRPr b="0" i="0" sz="1400" u="none" cap="none" strike="noStrike">
              <a:solidFill>
                <a:srgbClr val="000000"/>
              </a:solidFill>
              <a:latin typeface="Arial"/>
              <a:ea typeface="Arial"/>
              <a:cs typeface="Arial"/>
              <a:sym typeface="Arial"/>
            </a:endParaRPr>
          </a:p>
        </p:txBody>
      </p:sp>
      <p:grpSp>
        <p:nvGrpSpPr>
          <p:cNvPr id="197" name="Google Shape;197;p8"/>
          <p:cNvGrpSpPr/>
          <p:nvPr/>
        </p:nvGrpSpPr>
        <p:grpSpPr>
          <a:xfrm>
            <a:off x="1063869" y="2462277"/>
            <a:ext cx="7360727" cy="539519"/>
            <a:chOff x="-2" y="0"/>
            <a:chExt cx="7360725" cy="539518"/>
          </a:xfrm>
        </p:grpSpPr>
        <p:pic>
          <p:nvPicPr>
            <p:cNvPr descr="TRUE copy.png" id="198" name="Google Shape;198;p8"/>
            <p:cNvPicPr preferRelativeResize="0"/>
            <p:nvPr/>
          </p:nvPicPr>
          <p:blipFill rotWithShape="1">
            <a:blip r:embed="rId3">
              <a:alphaModFix/>
            </a:blip>
            <a:srcRect b="0" l="0" r="0" t="0"/>
            <a:stretch/>
          </p:blipFill>
          <p:spPr>
            <a:xfrm>
              <a:off x="-2" y="0"/>
              <a:ext cx="1219393" cy="500267"/>
            </a:xfrm>
            <a:prstGeom prst="rect">
              <a:avLst/>
            </a:prstGeom>
            <a:noFill/>
            <a:ln>
              <a:noFill/>
            </a:ln>
          </p:spPr>
        </p:pic>
        <p:sp>
          <p:nvSpPr>
            <p:cNvPr id="199" name="Google Shape;199;p8"/>
            <p:cNvSpPr/>
            <p:nvPr/>
          </p:nvSpPr>
          <p:spPr>
            <a:xfrm>
              <a:off x="1514055" y="7581"/>
              <a:ext cx="4957624" cy="531937"/>
            </a:xfrm>
            <a:prstGeom prst="rect">
              <a:avLst/>
            </a:prstGeom>
            <a:solidFill>
              <a:srgbClr val="8EC055"/>
            </a:solidFill>
            <a:ln>
              <a:noFill/>
            </a:ln>
            <a:effectLst>
              <a:outerShdw blurRad="38100" rotWithShape="0" dir="5400000" dist="23000">
                <a:srgbClr val="000000">
                  <a:alpha val="34509"/>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00" name="Google Shape;200;p8"/>
            <p:cNvSpPr txBox="1"/>
            <p:nvPr/>
          </p:nvSpPr>
          <p:spPr>
            <a:xfrm>
              <a:off x="1602024" y="94476"/>
              <a:ext cx="5758699" cy="3581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The UK and Ireland would fit into it 17 times! </a:t>
              </a:r>
              <a:endParaRPr b="0" i="0" sz="1400" u="none" cap="none" strike="noStrike">
                <a:solidFill>
                  <a:srgbClr val="000000"/>
                </a:solidFill>
                <a:latin typeface="Arial"/>
                <a:ea typeface="Arial"/>
                <a:cs typeface="Arial"/>
                <a:sym typeface="Arial"/>
              </a:endParaRPr>
            </a:p>
          </p:txBody>
        </p:sp>
      </p:grpSp>
      <p:grpSp>
        <p:nvGrpSpPr>
          <p:cNvPr id="201" name="Google Shape;201;p8"/>
          <p:cNvGrpSpPr/>
          <p:nvPr/>
        </p:nvGrpSpPr>
        <p:grpSpPr>
          <a:xfrm>
            <a:off x="1054620" y="4834699"/>
            <a:ext cx="6993475" cy="541570"/>
            <a:chOff x="-1" y="-2"/>
            <a:chExt cx="6993474" cy="541569"/>
          </a:xfrm>
        </p:grpSpPr>
        <p:pic>
          <p:nvPicPr>
            <p:cNvPr descr="TRUE copy.png" id="202" name="Google Shape;202;p8"/>
            <p:cNvPicPr preferRelativeResize="0"/>
            <p:nvPr/>
          </p:nvPicPr>
          <p:blipFill rotWithShape="1">
            <a:blip r:embed="rId3">
              <a:alphaModFix/>
            </a:blip>
            <a:srcRect b="0" l="0" r="0" t="0"/>
            <a:stretch/>
          </p:blipFill>
          <p:spPr>
            <a:xfrm>
              <a:off x="-1" y="20650"/>
              <a:ext cx="1219391" cy="500266"/>
            </a:xfrm>
            <a:prstGeom prst="rect">
              <a:avLst/>
            </a:prstGeom>
            <a:noFill/>
            <a:ln>
              <a:noFill/>
            </a:ln>
          </p:spPr>
        </p:pic>
        <p:sp>
          <p:nvSpPr>
            <p:cNvPr id="203" name="Google Shape;203;p8"/>
            <p:cNvSpPr/>
            <p:nvPr/>
          </p:nvSpPr>
          <p:spPr>
            <a:xfrm>
              <a:off x="1523306" y="-2"/>
              <a:ext cx="5470167" cy="541569"/>
            </a:xfrm>
            <a:prstGeom prst="rect">
              <a:avLst/>
            </a:prstGeom>
            <a:solidFill>
              <a:srgbClr val="8EC055"/>
            </a:solidFill>
            <a:ln>
              <a:noFill/>
            </a:ln>
            <a:effectLst>
              <a:outerShdw blurRad="38100" rotWithShape="0" dir="5400000" dist="23000">
                <a:srgbClr val="000000">
                  <a:alpha val="34509"/>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04" name="Google Shape;204;p8"/>
            <p:cNvSpPr txBox="1"/>
            <p:nvPr/>
          </p:nvSpPr>
          <p:spPr>
            <a:xfrm>
              <a:off x="1657327" y="91711"/>
              <a:ext cx="5268551" cy="3581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This includes around 500 Indigenous communities.</a:t>
              </a:r>
              <a:endParaRPr b="0" i="0" sz="1400" u="none" cap="none" strike="noStrike">
                <a:solidFill>
                  <a:srgbClr val="000000"/>
                </a:solidFill>
                <a:latin typeface="Arial"/>
                <a:ea typeface="Arial"/>
                <a:cs typeface="Arial"/>
                <a:sym typeface="Arial"/>
              </a:endParaRPr>
            </a:p>
          </p:txBody>
        </p:sp>
      </p:grpSp>
      <p:grpSp>
        <p:nvGrpSpPr>
          <p:cNvPr id="205" name="Google Shape;205;p8"/>
          <p:cNvGrpSpPr/>
          <p:nvPr/>
        </p:nvGrpSpPr>
        <p:grpSpPr>
          <a:xfrm>
            <a:off x="1086351" y="5991650"/>
            <a:ext cx="8324614" cy="541570"/>
            <a:chOff x="-1" y="-2"/>
            <a:chExt cx="8324613" cy="541569"/>
          </a:xfrm>
        </p:grpSpPr>
        <p:pic>
          <p:nvPicPr>
            <p:cNvPr descr="FALSE copy.png" id="206" name="Google Shape;206;p8"/>
            <p:cNvPicPr preferRelativeResize="0"/>
            <p:nvPr/>
          </p:nvPicPr>
          <p:blipFill rotWithShape="1">
            <a:blip r:embed="rId4">
              <a:alphaModFix/>
            </a:blip>
            <a:srcRect b="0" l="0" r="0" t="0"/>
            <a:stretch/>
          </p:blipFill>
          <p:spPr>
            <a:xfrm>
              <a:off x="-1" y="70842"/>
              <a:ext cx="1376049" cy="447044"/>
            </a:xfrm>
            <a:prstGeom prst="rect">
              <a:avLst/>
            </a:prstGeom>
            <a:noFill/>
            <a:ln>
              <a:noFill/>
            </a:ln>
          </p:spPr>
        </p:pic>
        <p:sp>
          <p:nvSpPr>
            <p:cNvPr id="207" name="Google Shape;207;p8"/>
            <p:cNvSpPr/>
            <p:nvPr/>
          </p:nvSpPr>
          <p:spPr>
            <a:xfrm>
              <a:off x="1491574" y="-2"/>
              <a:ext cx="6157028" cy="541569"/>
            </a:xfrm>
            <a:prstGeom prst="rect">
              <a:avLst/>
            </a:prstGeom>
            <a:solidFill>
              <a:srgbClr val="D48A4F"/>
            </a:solidFill>
            <a:ln>
              <a:noFill/>
            </a:ln>
            <a:effectLst>
              <a:outerShdw blurRad="38100" rotWithShape="0" dir="5400000" dist="23000">
                <a:srgbClr val="000000">
                  <a:alpha val="34509"/>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08" name="Google Shape;208;p8"/>
            <p:cNvSpPr txBox="1"/>
            <p:nvPr/>
          </p:nvSpPr>
          <p:spPr>
            <a:xfrm>
              <a:off x="1625595" y="91711"/>
              <a:ext cx="6699017" cy="3581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There are actually 2.5 million different types of insects! </a:t>
              </a:r>
              <a:endParaRPr b="0" i="0" sz="1400" u="none" cap="none" strike="noStrike">
                <a:solidFill>
                  <a:srgbClr val="000000"/>
                </a:solidFill>
                <a:latin typeface="Arial"/>
                <a:ea typeface="Arial"/>
                <a:cs typeface="Arial"/>
                <a:sym typeface="Arial"/>
              </a:endParaRPr>
            </a:p>
          </p:txBody>
        </p:sp>
      </p:grpSp>
      <p:grpSp>
        <p:nvGrpSpPr>
          <p:cNvPr id="209" name="Google Shape;209;p8"/>
          <p:cNvGrpSpPr/>
          <p:nvPr/>
        </p:nvGrpSpPr>
        <p:grpSpPr>
          <a:xfrm>
            <a:off x="1063873" y="3624527"/>
            <a:ext cx="8854248" cy="525939"/>
            <a:chOff x="-1" y="-1"/>
            <a:chExt cx="8321692" cy="525937"/>
          </a:xfrm>
        </p:grpSpPr>
        <p:pic>
          <p:nvPicPr>
            <p:cNvPr descr="FALSE copy.png" id="210" name="Google Shape;210;p8"/>
            <p:cNvPicPr preferRelativeResize="0"/>
            <p:nvPr/>
          </p:nvPicPr>
          <p:blipFill rotWithShape="1">
            <a:blip r:embed="rId4">
              <a:alphaModFix/>
            </a:blip>
            <a:srcRect b="0" l="0" r="0" t="0"/>
            <a:stretch/>
          </p:blipFill>
          <p:spPr>
            <a:xfrm>
              <a:off x="-1" y="39444"/>
              <a:ext cx="1376049" cy="447045"/>
            </a:xfrm>
            <a:prstGeom prst="rect">
              <a:avLst/>
            </a:prstGeom>
            <a:noFill/>
            <a:ln>
              <a:noFill/>
            </a:ln>
          </p:spPr>
        </p:pic>
        <p:sp>
          <p:nvSpPr>
            <p:cNvPr id="211" name="Google Shape;211;p8"/>
            <p:cNvSpPr/>
            <p:nvPr/>
          </p:nvSpPr>
          <p:spPr>
            <a:xfrm>
              <a:off x="1514054" y="-1"/>
              <a:ext cx="6409884" cy="525937"/>
            </a:xfrm>
            <a:prstGeom prst="rect">
              <a:avLst/>
            </a:prstGeom>
            <a:solidFill>
              <a:srgbClr val="D48A4F"/>
            </a:solidFill>
            <a:ln>
              <a:noFill/>
            </a:ln>
            <a:effectLst>
              <a:outerShdw blurRad="38100" rotWithShape="0" dir="5400000" dist="23000">
                <a:srgbClr val="000000">
                  <a:alpha val="34509"/>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12" name="Google Shape;212;p8"/>
            <p:cNvSpPr txBox="1"/>
            <p:nvPr/>
          </p:nvSpPr>
          <p:spPr>
            <a:xfrm>
              <a:off x="1622675" y="87908"/>
              <a:ext cx="6699016" cy="36932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It spans across Brazil and eight other South American countries.</a:t>
              </a:r>
              <a:endParaRPr b="0" i="0" sz="1400" u="none" cap="none" strike="noStrike">
                <a:solidFill>
                  <a:srgbClr val="000000"/>
                </a:solidFill>
                <a:latin typeface="Arial"/>
                <a:ea typeface="Arial"/>
                <a:cs typeface="Arial"/>
                <a:sym typeface="Arial"/>
              </a:endParaRPr>
            </a:p>
          </p:txBody>
        </p:sp>
      </p:grpSp>
      <p:grpSp>
        <p:nvGrpSpPr>
          <p:cNvPr id="213" name="Google Shape;213;p8"/>
          <p:cNvGrpSpPr/>
          <p:nvPr/>
        </p:nvGrpSpPr>
        <p:grpSpPr>
          <a:xfrm>
            <a:off x="458127" y="1880940"/>
            <a:ext cx="8114372" cy="598136"/>
            <a:chOff x="-2" y="1"/>
            <a:chExt cx="8114371" cy="598134"/>
          </a:xfrm>
        </p:grpSpPr>
        <p:sp>
          <p:nvSpPr>
            <p:cNvPr id="214" name="Google Shape;214;p8"/>
            <p:cNvSpPr txBox="1"/>
            <p:nvPr/>
          </p:nvSpPr>
          <p:spPr>
            <a:xfrm>
              <a:off x="596489" y="75545"/>
              <a:ext cx="7517880" cy="356888"/>
            </a:xfrm>
            <a:prstGeom prst="rect">
              <a:avLst/>
            </a:prstGeom>
            <a:noFill/>
            <a:ln>
              <a:noFill/>
            </a:ln>
          </p:spPr>
          <p:txBody>
            <a:bodyPr anchorCtr="0" anchor="t" bIns="45700" lIns="45700" spcFirstLastPara="1" rIns="45700" wrap="square" tIns="45700">
              <a:spAutoFit/>
            </a:bodyPr>
            <a:lstStyle/>
            <a:p>
              <a:pPr indent="0" lvl="0" marL="0" marR="0" rtl="0" algn="l">
                <a:lnSpc>
                  <a:spcPct val="70000"/>
                </a:lnSpc>
                <a:spcBef>
                  <a:spcPts val="0"/>
                </a:spcBef>
                <a:spcAft>
                  <a:spcPts val="0"/>
                </a:spcAft>
                <a:buClr>
                  <a:srgbClr val="000000"/>
                </a:buClr>
                <a:buSzPts val="2400"/>
                <a:buFont typeface="Trebuchet MS"/>
                <a:buNone/>
              </a:pPr>
              <a:r>
                <a:rPr b="0" i="0" lang="en-US" sz="2400" u="none" cap="none" strike="noStrike">
                  <a:solidFill>
                    <a:srgbClr val="000000"/>
                  </a:solidFill>
                  <a:latin typeface="Trebuchet MS"/>
                  <a:ea typeface="Trebuchet MS"/>
                  <a:cs typeface="Trebuchet MS"/>
                  <a:sym typeface="Trebuchet MS"/>
                </a:rPr>
                <a:t>The Amazon is the world’s largest tropical rainforest.</a:t>
              </a:r>
              <a:endParaRPr b="0" i="0" sz="1400" u="none" cap="none" strike="noStrike">
                <a:solidFill>
                  <a:srgbClr val="000000"/>
                </a:solidFill>
                <a:latin typeface="Arial"/>
                <a:ea typeface="Arial"/>
                <a:cs typeface="Arial"/>
                <a:sym typeface="Arial"/>
              </a:endParaRPr>
            </a:p>
          </p:txBody>
        </p:sp>
        <p:pic>
          <p:nvPicPr>
            <p:cNvPr id="215" name="Google Shape;215;p8"/>
            <p:cNvPicPr preferRelativeResize="0"/>
            <p:nvPr/>
          </p:nvPicPr>
          <p:blipFill rotWithShape="1">
            <a:blip r:embed="rId5">
              <a:alphaModFix/>
            </a:blip>
            <a:srcRect b="0" l="0" r="0" t="0"/>
            <a:stretch/>
          </p:blipFill>
          <p:spPr>
            <a:xfrm>
              <a:off x="-2" y="1"/>
              <a:ext cx="556229" cy="598134"/>
            </a:xfrm>
            <a:prstGeom prst="rect">
              <a:avLst/>
            </a:prstGeom>
            <a:noFill/>
            <a:ln>
              <a:noFill/>
            </a:ln>
          </p:spPr>
        </p:pic>
      </p:grpSp>
      <p:grpSp>
        <p:nvGrpSpPr>
          <p:cNvPr id="216" name="Google Shape;216;p8"/>
          <p:cNvGrpSpPr/>
          <p:nvPr/>
        </p:nvGrpSpPr>
        <p:grpSpPr>
          <a:xfrm>
            <a:off x="458133" y="3072744"/>
            <a:ext cx="5813620" cy="598133"/>
            <a:chOff x="0" y="2"/>
            <a:chExt cx="5813619" cy="598131"/>
          </a:xfrm>
        </p:grpSpPr>
        <p:sp>
          <p:nvSpPr>
            <p:cNvPr id="217" name="Google Shape;217;p8"/>
            <p:cNvSpPr txBox="1"/>
            <p:nvPr/>
          </p:nvSpPr>
          <p:spPr>
            <a:xfrm>
              <a:off x="596490" y="75545"/>
              <a:ext cx="5217129" cy="356888"/>
            </a:xfrm>
            <a:prstGeom prst="rect">
              <a:avLst/>
            </a:prstGeom>
            <a:noFill/>
            <a:ln>
              <a:noFill/>
            </a:ln>
          </p:spPr>
          <p:txBody>
            <a:bodyPr anchorCtr="0" anchor="t" bIns="45700" lIns="45700" spcFirstLastPara="1" rIns="45700" wrap="square" tIns="45700">
              <a:spAutoFit/>
            </a:bodyPr>
            <a:lstStyle/>
            <a:p>
              <a:pPr indent="0" lvl="0" marL="0" marR="0" rtl="0" algn="l">
                <a:lnSpc>
                  <a:spcPct val="70000"/>
                </a:lnSpc>
                <a:spcBef>
                  <a:spcPts val="0"/>
                </a:spcBef>
                <a:spcAft>
                  <a:spcPts val="0"/>
                </a:spcAft>
                <a:buClr>
                  <a:srgbClr val="000000"/>
                </a:buClr>
                <a:buSzPts val="2400"/>
                <a:buFont typeface="Trebuchet MS"/>
                <a:buNone/>
              </a:pPr>
              <a:r>
                <a:rPr b="0" i="0" lang="en-US" sz="2400" u="none" cap="none" strike="noStrike">
                  <a:solidFill>
                    <a:srgbClr val="000000"/>
                  </a:solidFill>
                  <a:latin typeface="Trebuchet MS"/>
                  <a:ea typeface="Trebuchet MS"/>
                  <a:cs typeface="Trebuchet MS"/>
                  <a:sym typeface="Trebuchet MS"/>
                </a:rPr>
                <a:t>The Amazon is located only in Brazil.</a:t>
              </a:r>
              <a:endParaRPr b="0" i="0" sz="1400" u="none" cap="none" strike="noStrike">
                <a:solidFill>
                  <a:srgbClr val="000000"/>
                </a:solidFill>
                <a:latin typeface="Arial"/>
                <a:ea typeface="Arial"/>
                <a:cs typeface="Arial"/>
                <a:sym typeface="Arial"/>
              </a:endParaRPr>
            </a:p>
          </p:txBody>
        </p:sp>
        <p:pic>
          <p:nvPicPr>
            <p:cNvPr id="218" name="Google Shape;218;p8"/>
            <p:cNvPicPr preferRelativeResize="0"/>
            <p:nvPr/>
          </p:nvPicPr>
          <p:blipFill rotWithShape="1">
            <a:blip r:embed="rId6">
              <a:alphaModFix/>
            </a:blip>
            <a:srcRect b="0" l="0" r="0" t="0"/>
            <a:stretch/>
          </p:blipFill>
          <p:spPr>
            <a:xfrm>
              <a:off x="0" y="2"/>
              <a:ext cx="556226" cy="598131"/>
            </a:xfrm>
            <a:prstGeom prst="rect">
              <a:avLst/>
            </a:prstGeom>
            <a:noFill/>
            <a:ln>
              <a:noFill/>
            </a:ln>
          </p:spPr>
        </p:pic>
      </p:grpSp>
      <p:grpSp>
        <p:nvGrpSpPr>
          <p:cNvPr id="219" name="Google Shape;219;p8"/>
          <p:cNvGrpSpPr/>
          <p:nvPr/>
        </p:nvGrpSpPr>
        <p:grpSpPr>
          <a:xfrm>
            <a:off x="422107" y="4301989"/>
            <a:ext cx="7788425" cy="598133"/>
            <a:chOff x="-2" y="2"/>
            <a:chExt cx="7788423" cy="598131"/>
          </a:xfrm>
        </p:grpSpPr>
        <p:sp>
          <p:nvSpPr>
            <p:cNvPr id="220" name="Google Shape;220;p8"/>
            <p:cNvSpPr txBox="1"/>
            <p:nvPr/>
          </p:nvSpPr>
          <p:spPr>
            <a:xfrm>
              <a:off x="632510" y="38100"/>
              <a:ext cx="7155911" cy="447037"/>
            </a:xfrm>
            <a:prstGeom prst="rect">
              <a:avLst/>
            </a:prstGeom>
            <a:noFill/>
            <a:ln>
              <a:noFill/>
            </a:ln>
          </p:spPr>
          <p:txBody>
            <a:bodyPr anchorCtr="0" anchor="t" bIns="45700" lIns="45700" spcFirstLastPara="1" rIns="45700" wrap="square" tIns="45700">
              <a:spAutoFit/>
            </a:bodyPr>
            <a:lstStyle/>
            <a:p>
              <a:pPr indent="0" lvl="0" marL="0" marR="0" rtl="0" algn="l">
                <a:lnSpc>
                  <a:spcPct val="70000"/>
                </a:lnSpc>
                <a:spcBef>
                  <a:spcPts val="0"/>
                </a:spcBef>
                <a:spcAft>
                  <a:spcPts val="0"/>
                </a:spcAft>
                <a:buClr>
                  <a:srgbClr val="000000"/>
                </a:buClr>
                <a:buSzPts val="2400"/>
                <a:buFont typeface="Trebuchet MS"/>
                <a:buNone/>
              </a:pPr>
              <a:r>
                <a:rPr b="0" i="0" lang="en-US" sz="2400" u="none" cap="none" strike="noStrike">
                  <a:solidFill>
                    <a:srgbClr val="000000"/>
                  </a:solidFill>
                  <a:latin typeface="Trebuchet MS"/>
                  <a:ea typeface="Trebuchet MS"/>
                  <a:cs typeface="Trebuchet MS"/>
                  <a:sym typeface="Trebuchet MS"/>
                </a:rPr>
                <a:t>More than 24 million people call the Amazon home.</a:t>
              </a:r>
              <a:endParaRPr b="0" i="0" sz="1400" u="none" cap="none" strike="noStrike">
                <a:solidFill>
                  <a:srgbClr val="000000"/>
                </a:solidFill>
                <a:latin typeface="Arial"/>
                <a:ea typeface="Arial"/>
                <a:cs typeface="Arial"/>
                <a:sym typeface="Arial"/>
              </a:endParaRPr>
            </a:p>
          </p:txBody>
        </p:sp>
        <p:pic>
          <p:nvPicPr>
            <p:cNvPr id="221" name="Google Shape;221;p8"/>
            <p:cNvPicPr preferRelativeResize="0"/>
            <p:nvPr/>
          </p:nvPicPr>
          <p:blipFill rotWithShape="1">
            <a:blip r:embed="rId7">
              <a:alphaModFix/>
            </a:blip>
            <a:srcRect b="0" l="0" r="0" t="0"/>
            <a:stretch/>
          </p:blipFill>
          <p:spPr>
            <a:xfrm>
              <a:off x="-2" y="2"/>
              <a:ext cx="556226" cy="598131"/>
            </a:xfrm>
            <a:prstGeom prst="rect">
              <a:avLst/>
            </a:prstGeom>
            <a:noFill/>
            <a:ln>
              <a:noFill/>
            </a:ln>
          </p:spPr>
        </p:pic>
      </p:grpSp>
      <p:grpSp>
        <p:nvGrpSpPr>
          <p:cNvPr id="222" name="Google Shape;222;p8"/>
          <p:cNvGrpSpPr/>
          <p:nvPr/>
        </p:nvGrpSpPr>
        <p:grpSpPr>
          <a:xfrm>
            <a:off x="422109" y="5508398"/>
            <a:ext cx="9486761" cy="598133"/>
            <a:chOff x="-1" y="2"/>
            <a:chExt cx="9486760" cy="598131"/>
          </a:xfrm>
        </p:grpSpPr>
        <p:sp>
          <p:nvSpPr>
            <p:cNvPr id="223" name="Google Shape;223;p8"/>
            <p:cNvSpPr txBox="1"/>
            <p:nvPr/>
          </p:nvSpPr>
          <p:spPr>
            <a:xfrm>
              <a:off x="632510" y="23493"/>
              <a:ext cx="8854249" cy="447037"/>
            </a:xfrm>
            <a:prstGeom prst="rect">
              <a:avLst/>
            </a:prstGeom>
            <a:noFill/>
            <a:ln>
              <a:noFill/>
            </a:ln>
          </p:spPr>
          <p:txBody>
            <a:bodyPr anchorCtr="0" anchor="t" bIns="45700" lIns="45700" spcFirstLastPara="1" rIns="45700" wrap="square" tIns="45700">
              <a:spAutoFit/>
            </a:bodyPr>
            <a:lstStyle/>
            <a:p>
              <a:pPr indent="0" lvl="0" marL="0" marR="0" rtl="0" algn="l">
                <a:lnSpc>
                  <a:spcPct val="70000"/>
                </a:lnSpc>
                <a:spcBef>
                  <a:spcPts val="0"/>
                </a:spcBef>
                <a:spcAft>
                  <a:spcPts val="0"/>
                </a:spcAft>
                <a:buClr>
                  <a:srgbClr val="000000"/>
                </a:buClr>
                <a:buSzPts val="2400"/>
                <a:buFont typeface="Trebuchet MS"/>
                <a:buNone/>
              </a:pPr>
              <a:r>
                <a:rPr b="0" i="0" lang="en-US" sz="2400" u="none" cap="none" strike="noStrike">
                  <a:solidFill>
                    <a:srgbClr val="000000"/>
                  </a:solidFill>
                  <a:latin typeface="Trebuchet MS"/>
                  <a:ea typeface="Trebuchet MS"/>
                  <a:cs typeface="Trebuchet MS"/>
                  <a:sym typeface="Trebuchet MS"/>
                </a:rPr>
                <a:t>A million different types of insects also call the Amazon home.</a:t>
              </a:r>
              <a:endParaRPr b="0" i="0" sz="1400" u="none" cap="none" strike="noStrike">
                <a:solidFill>
                  <a:srgbClr val="000000"/>
                </a:solidFill>
                <a:latin typeface="Arial"/>
                <a:ea typeface="Arial"/>
                <a:cs typeface="Arial"/>
                <a:sym typeface="Arial"/>
              </a:endParaRPr>
            </a:p>
          </p:txBody>
        </p:sp>
        <p:pic>
          <p:nvPicPr>
            <p:cNvPr id="224" name="Google Shape;224;p8"/>
            <p:cNvPicPr preferRelativeResize="0"/>
            <p:nvPr/>
          </p:nvPicPr>
          <p:blipFill rotWithShape="1">
            <a:blip r:embed="rId8">
              <a:alphaModFix/>
            </a:blip>
            <a:srcRect b="0" l="0" r="0" t="0"/>
            <a:stretch/>
          </p:blipFill>
          <p:spPr>
            <a:xfrm>
              <a:off x="-1" y="2"/>
              <a:ext cx="556226" cy="598131"/>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9"/>
          <p:cNvSpPr txBox="1"/>
          <p:nvPr/>
        </p:nvSpPr>
        <p:spPr>
          <a:xfrm>
            <a:off x="417863" y="-90344"/>
            <a:ext cx="4957622" cy="1325563"/>
          </a:xfrm>
          <a:prstGeom prst="rect">
            <a:avLst/>
          </a:prstGeom>
          <a:noFill/>
          <a:ln>
            <a:noFill/>
          </a:ln>
        </p:spPr>
        <p:txBody>
          <a:bodyPr anchorCtr="0" anchor="ctr" bIns="45700" lIns="45700" spcFirstLastPara="1" rIns="45700" wrap="square" tIns="45700">
            <a:normAutofit/>
          </a:bodyPr>
          <a:lstStyle/>
          <a:p>
            <a:pPr indent="0" lvl="0" marL="0" marR="0" rtl="0" algn="l">
              <a:lnSpc>
                <a:spcPct val="90000"/>
              </a:lnSpc>
              <a:spcBef>
                <a:spcPts val="0"/>
              </a:spcBef>
              <a:spcAft>
                <a:spcPts val="0"/>
              </a:spcAft>
              <a:buClr>
                <a:srgbClr val="FFFFFF"/>
              </a:buClr>
              <a:buSzPts val="3200"/>
              <a:buFont typeface="Trebuchet MS"/>
              <a:buNone/>
            </a:pPr>
            <a:r>
              <a:rPr b="1" i="0" lang="en-US" sz="3200" u="none" cap="none" strike="noStrike">
                <a:solidFill>
                  <a:srgbClr val="FFFFFF"/>
                </a:solidFill>
                <a:latin typeface="Trebuchet MS"/>
                <a:ea typeface="Trebuchet MS"/>
                <a:cs typeface="Trebuchet MS"/>
                <a:sym typeface="Trebuchet MS"/>
              </a:rPr>
              <a:t>Forest facts</a:t>
            </a:r>
            <a:endParaRPr b="0" i="0" sz="1400" u="none" cap="none" strike="noStrike">
              <a:solidFill>
                <a:srgbClr val="000000"/>
              </a:solidFill>
              <a:latin typeface="Arial"/>
              <a:ea typeface="Arial"/>
              <a:cs typeface="Arial"/>
              <a:sym typeface="Arial"/>
            </a:endParaRPr>
          </a:p>
        </p:txBody>
      </p:sp>
      <p:sp>
        <p:nvSpPr>
          <p:cNvPr id="230" name="Google Shape;230;p9"/>
          <p:cNvSpPr txBox="1"/>
          <p:nvPr/>
        </p:nvSpPr>
        <p:spPr>
          <a:xfrm>
            <a:off x="420504" y="800190"/>
            <a:ext cx="4745767" cy="598129"/>
          </a:xfrm>
          <a:prstGeom prst="rect">
            <a:avLst/>
          </a:prstGeom>
          <a:noFill/>
          <a:ln>
            <a:noFill/>
          </a:ln>
        </p:spPr>
        <p:txBody>
          <a:bodyPr anchorCtr="0" anchor="ctr" bIns="45675" lIns="45675" spcFirstLastPara="1" rIns="45675" wrap="square" tIns="45675">
            <a:spAutoFit/>
          </a:bodyPr>
          <a:lstStyle/>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Let’s find out more about what’s happening </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in the forests of South America.</a:t>
            </a:r>
            <a:endParaRPr b="0" i="0" sz="1400" u="none" cap="none" strike="noStrike">
              <a:solidFill>
                <a:srgbClr val="000000"/>
              </a:solidFill>
              <a:latin typeface="Arial"/>
              <a:ea typeface="Arial"/>
              <a:cs typeface="Arial"/>
              <a:sym typeface="Arial"/>
            </a:endParaRPr>
          </a:p>
        </p:txBody>
      </p:sp>
      <p:sp>
        <p:nvSpPr>
          <p:cNvPr id="231" name="Google Shape;231;p9"/>
          <p:cNvSpPr txBox="1"/>
          <p:nvPr/>
        </p:nvSpPr>
        <p:spPr>
          <a:xfrm>
            <a:off x="7417782" y="761455"/>
            <a:ext cx="4270023" cy="675599"/>
          </a:xfrm>
          <a:prstGeom prst="rect">
            <a:avLst/>
          </a:prstGeom>
          <a:noFill/>
          <a:ln>
            <a:noFill/>
          </a:ln>
        </p:spPr>
        <p:txBody>
          <a:bodyPr anchorCtr="0" anchor="t" bIns="45675" lIns="45675" spcFirstLastPara="1" rIns="45675" wrap="square" tIns="45675">
            <a:spAutoFit/>
          </a:bodyPr>
          <a:lstStyle/>
          <a:p>
            <a:pPr indent="0" lvl="0" marL="0" marR="0" rtl="0" algn="l">
              <a:lnSpc>
                <a:spcPct val="100000"/>
              </a:lnSpc>
              <a:spcBef>
                <a:spcPts val="0"/>
              </a:spcBef>
              <a:spcAft>
                <a:spcPts val="0"/>
              </a:spcAft>
              <a:buClr>
                <a:srgbClr val="382928"/>
              </a:buClr>
              <a:buSzPts val="2000"/>
              <a:buFont typeface="Trebuchet MS"/>
              <a:buNone/>
            </a:pPr>
            <a:r>
              <a:rPr b="1" i="0" lang="en-US" sz="2000" u="none" cap="none" strike="noStrike">
                <a:solidFill>
                  <a:srgbClr val="382928"/>
                </a:solidFill>
                <a:latin typeface="Trebuchet MS"/>
                <a:ea typeface="Trebuchet MS"/>
                <a:cs typeface="Trebuchet MS"/>
                <a:sym typeface="Trebuchet MS"/>
              </a:rPr>
              <a:t>Stand up if you think a fact is true or remain seated if it’s false.</a:t>
            </a:r>
            <a:endParaRPr b="0" i="0" sz="1400" u="none" cap="none" strike="noStrike">
              <a:solidFill>
                <a:srgbClr val="000000"/>
              </a:solidFill>
              <a:latin typeface="Arial"/>
              <a:ea typeface="Arial"/>
              <a:cs typeface="Arial"/>
              <a:sym typeface="Arial"/>
            </a:endParaRPr>
          </a:p>
        </p:txBody>
      </p:sp>
      <p:grpSp>
        <p:nvGrpSpPr>
          <p:cNvPr id="232" name="Google Shape;232;p9"/>
          <p:cNvGrpSpPr/>
          <p:nvPr/>
        </p:nvGrpSpPr>
        <p:grpSpPr>
          <a:xfrm>
            <a:off x="1105417" y="2294537"/>
            <a:ext cx="8165945" cy="707987"/>
            <a:chOff x="-530555" y="-14627"/>
            <a:chExt cx="8165944" cy="707986"/>
          </a:xfrm>
        </p:grpSpPr>
        <p:pic>
          <p:nvPicPr>
            <p:cNvPr descr="TRUE copy.png" id="233" name="Google Shape;233;p9"/>
            <p:cNvPicPr preferRelativeResize="0"/>
            <p:nvPr/>
          </p:nvPicPr>
          <p:blipFill rotWithShape="1">
            <a:blip r:embed="rId3">
              <a:alphaModFix/>
            </a:blip>
            <a:srcRect b="0" l="0" r="0" t="0"/>
            <a:stretch/>
          </p:blipFill>
          <p:spPr>
            <a:xfrm>
              <a:off x="-530555" y="67714"/>
              <a:ext cx="1219390" cy="500269"/>
            </a:xfrm>
            <a:prstGeom prst="rect">
              <a:avLst/>
            </a:prstGeom>
            <a:noFill/>
            <a:ln>
              <a:noFill/>
            </a:ln>
          </p:spPr>
        </p:pic>
        <p:sp>
          <p:nvSpPr>
            <p:cNvPr id="234" name="Google Shape;234;p9"/>
            <p:cNvSpPr/>
            <p:nvPr/>
          </p:nvSpPr>
          <p:spPr>
            <a:xfrm>
              <a:off x="760805" y="-14627"/>
              <a:ext cx="5873372" cy="707986"/>
            </a:xfrm>
            <a:prstGeom prst="rect">
              <a:avLst/>
            </a:prstGeom>
            <a:solidFill>
              <a:srgbClr val="8EC055"/>
            </a:solidFill>
            <a:ln>
              <a:noFill/>
            </a:ln>
            <a:effectLst>
              <a:outerShdw blurRad="38100" rotWithShape="0" dir="5400000" dist="23000">
                <a:srgbClr val="000000">
                  <a:alpha val="34509"/>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35" name="Google Shape;235;p9"/>
            <p:cNvSpPr txBox="1"/>
            <p:nvPr/>
          </p:nvSpPr>
          <p:spPr>
            <a:xfrm>
              <a:off x="904746" y="22927"/>
              <a:ext cx="6730643" cy="646493"/>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The 40,000 different plants take </a:t>
              </a:r>
              <a:r>
                <a:rPr b="1" i="0" lang="en-US" sz="1800" u="none" cap="none" strike="noStrike">
                  <a:solidFill>
                    <a:srgbClr val="FFFFFF"/>
                  </a:solidFill>
                  <a:latin typeface="Trebuchet MS"/>
                  <a:ea typeface="Trebuchet MS"/>
                  <a:cs typeface="Trebuchet MS"/>
                  <a:sym typeface="Trebuchet MS"/>
                </a:rPr>
                <a:t>carbon dioxide</a:t>
              </a:r>
              <a:r>
                <a:rPr b="0" i="0" lang="en-US" sz="1800" u="none" cap="none" strike="noStrike">
                  <a:solidFill>
                    <a:srgbClr val="FFFFFF"/>
                  </a:solidFill>
                  <a:latin typeface="Trebuchet MS"/>
                  <a:ea typeface="Trebuchet MS"/>
                  <a:cs typeface="Trebuchet MS"/>
                  <a:sym typeface="Trebuchet MS"/>
                </a:rPr>
                <a:t> (a </a:t>
              </a:r>
              <a:br>
                <a:rPr b="0" i="0" lang="en-US" sz="1800" u="none" cap="none" strike="noStrike">
                  <a:solidFill>
                    <a:srgbClr val="FFFFFF"/>
                  </a:solidFill>
                  <a:latin typeface="Trebuchet MS"/>
                  <a:ea typeface="Trebuchet MS"/>
                  <a:cs typeface="Trebuchet MS"/>
                  <a:sym typeface="Trebuchet MS"/>
                </a:rPr>
              </a:br>
              <a:r>
                <a:rPr b="0" i="0" lang="en-US" sz="1800" u="none" cap="none" strike="noStrike">
                  <a:solidFill>
                    <a:srgbClr val="FFFFFF"/>
                  </a:solidFill>
                  <a:latin typeface="Trebuchet MS"/>
                  <a:ea typeface="Trebuchet MS"/>
                  <a:cs typeface="Trebuchet MS"/>
                  <a:sym typeface="Trebuchet MS"/>
                </a:rPr>
                <a:t>greenhouse gas) out of the air and release oxygen.</a:t>
              </a:r>
              <a:endParaRPr b="0" i="0" sz="1400" u="none" cap="none" strike="noStrike">
                <a:solidFill>
                  <a:srgbClr val="000000"/>
                </a:solidFill>
                <a:latin typeface="Arial"/>
                <a:ea typeface="Arial"/>
                <a:cs typeface="Arial"/>
                <a:sym typeface="Arial"/>
              </a:endParaRPr>
            </a:p>
          </p:txBody>
        </p:sp>
      </p:grpSp>
      <p:grpSp>
        <p:nvGrpSpPr>
          <p:cNvPr id="236" name="Google Shape;236;p9"/>
          <p:cNvGrpSpPr/>
          <p:nvPr/>
        </p:nvGrpSpPr>
        <p:grpSpPr>
          <a:xfrm>
            <a:off x="1573995" y="6286796"/>
            <a:ext cx="10514919" cy="500267"/>
            <a:chOff x="152006" y="-40375"/>
            <a:chExt cx="10514917" cy="500266"/>
          </a:xfrm>
        </p:grpSpPr>
        <p:pic>
          <p:nvPicPr>
            <p:cNvPr descr="TRUE copy.png" id="237" name="Google Shape;237;p9"/>
            <p:cNvPicPr preferRelativeResize="0"/>
            <p:nvPr/>
          </p:nvPicPr>
          <p:blipFill rotWithShape="1">
            <a:blip r:embed="rId3">
              <a:alphaModFix/>
            </a:blip>
            <a:srcRect b="0" l="0" r="0" t="0"/>
            <a:stretch/>
          </p:blipFill>
          <p:spPr>
            <a:xfrm>
              <a:off x="152006" y="-40375"/>
              <a:ext cx="1219392" cy="500266"/>
            </a:xfrm>
            <a:prstGeom prst="rect">
              <a:avLst/>
            </a:prstGeom>
            <a:noFill/>
            <a:ln>
              <a:noFill/>
            </a:ln>
          </p:spPr>
        </p:pic>
        <p:sp>
          <p:nvSpPr>
            <p:cNvPr id="238" name="Google Shape;238;p9"/>
            <p:cNvSpPr/>
            <p:nvPr/>
          </p:nvSpPr>
          <p:spPr>
            <a:xfrm>
              <a:off x="1523304" y="-2"/>
              <a:ext cx="8930773" cy="449850"/>
            </a:xfrm>
            <a:prstGeom prst="rect">
              <a:avLst/>
            </a:prstGeom>
            <a:solidFill>
              <a:srgbClr val="8EC055"/>
            </a:solidFill>
            <a:ln>
              <a:noFill/>
            </a:ln>
            <a:effectLst>
              <a:outerShdw blurRad="38100" rotWithShape="0" dir="5400000" dist="23000">
                <a:srgbClr val="000000">
                  <a:alpha val="34509"/>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39" name="Google Shape;239;p9"/>
            <p:cNvSpPr txBox="1"/>
            <p:nvPr/>
          </p:nvSpPr>
          <p:spPr>
            <a:xfrm>
              <a:off x="1657327" y="48847"/>
              <a:ext cx="9009596" cy="3581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If everyone ate a plant-based diet, we’d need 75% less farmland than we use today. </a:t>
              </a:r>
              <a:endParaRPr b="0" i="0" sz="1400" u="none" cap="none" strike="noStrike">
                <a:solidFill>
                  <a:srgbClr val="000000"/>
                </a:solidFill>
                <a:latin typeface="Arial"/>
                <a:ea typeface="Arial"/>
                <a:cs typeface="Arial"/>
                <a:sym typeface="Arial"/>
              </a:endParaRPr>
            </a:p>
          </p:txBody>
        </p:sp>
      </p:grpSp>
      <p:grpSp>
        <p:nvGrpSpPr>
          <p:cNvPr id="240" name="Google Shape;240;p9"/>
          <p:cNvGrpSpPr/>
          <p:nvPr/>
        </p:nvGrpSpPr>
        <p:grpSpPr>
          <a:xfrm>
            <a:off x="460255" y="1862976"/>
            <a:ext cx="7290567" cy="625900"/>
            <a:chOff x="-1" y="2"/>
            <a:chExt cx="7290566" cy="625898"/>
          </a:xfrm>
        </p:grpSpPr>
        <p:sp>
          <p:nvSpPr>
            <p:cNvPr id="241" name="Google Shape;241;p9"/>
            <p:cNvSpPr txBox="1"/>
            <p:nvPr/>
          </p:nvSpPr>
          <p:spPr>
            <a:xfrm>
              <a:off x="645161" y="122344"/>
              <a:ext cx="6645404" cy="312838"/>
            </a:xfrm>
            <a:prstGeom prst="rect">
              <a:avLst/>
            </a:prstGeom>
            <a:noFill/>
            <a:ln>
              <a:noFill/>
            </a:ln>
          </p:spPr>
          <p:txBody>
            <a:bodyPr anchorCtr="0" anchor="t" bIns="45700" lIns="45700" spcFirstLastPara="1" rIns="45700" wrap="square" tIns="45700">
              <a:spAutoFit/>
            </a:bodyPr>
            <a:lstStyle/>
            <a:p>
              <a:pPr indent="0" lvl="0" marL="0" marR="0" rtl="0" algn="l">
                <a:lnSpc>
                  <a:spcPct val="70000"/>
                </a:lnSpc>
                <a:spcBef>
                  <a:spcPts val="0"/>
                </a:spcBef>
                <a:spcAft>
                  <a:spcPts val="0"/>
                </a:spcAft>
                <a:buClr>
                  <a:srgbClr val="000000"/>
                </a:buClr>
                <a:buSzPts val="2000"/>
                <a:buFont typeface="Trebuchet MS"/>
                <a:buNone/>
              </a:pPr>
              <a:r>
                <a:rPr b="0" i="0" lang="en-US" sz="2000" u="none" cap="none" strike="noStrike">
                  <a:solidFill>
                    <a:srgbClr val="000000"/>
                  </a:solidFill>
                  <a:latin typeface="Trebuchet MS"/>
                  <a:ea typeface="Trebuchet MS"/>
                  <a:cs typeface="Trebuchet MS"/>
                  <a:sym typeface="Trebuchet MS"/>
                </a:rPr>
                <a:t>The Amazon helps to protect Earth from climate change.</a:t>
              </a:r>
              <a:endParaRPr b="0" i="0" sz="1400" u="none" cap="none" strike="noStrike">
                <a:solidFill>
                  <a:srgbClr val="000000"/>
                </a:solidFill>
                <a:latin typeface="Arial"/>
                <a:ea typeface="Arial"/>
                <a:cs typeface="Arial"/>
                <a:sym typeface="Arial"/>
              </a:endParaRPr>
            </a:p>
          </p:txBody>
        </p:sp>
        <p:pic>
          <p:nvPicPr>
            <p:cNvPr id="242" name="Google Shape;242;p9"/>
            <p:cNvPicPr preferRelativeResize="0"/>
            <p:nvPr/>
          </p:nvPicPr>
          <p:blipFill rotWithShape="1">
            <a:blip r:embed="rId4">
              <a:alphaModFix/>
            </a:blip>
            <a:srcRect b="0" l="0" r="0" t="0"/>
            <a:stretch/>
          </p:blipFill>
          <p:spPr>
            <a:xfrm>
              <a:off x="-1" y="2"/>
              <a:ext cx="582048" cy="625898"/>
            </a:xfrm>
            <a:prstGeom prst="rect">
              <a:avLst/>
            </a:prstGeom>
            <a:noFill/>
            <a:ln>
              <a:noFill/>
            </a:ln>
          </p:spPr>
        </p:pic>
      </p:grpSp>
      <p:grpSp>
        <p:nvGrpSpPr>
          <p:cNvPr id="243" name="Google Shape;243;p9"/>
          <p:cNvGrpSpPr/>
          <p:nvPr/>
        </p:nvGrpSpPr>
        <p:grpSpPr>
          <a:xfrm>
            <a:off x="407559" y="5589497"/>
            <a:ext cx="6646384" cy="646327"/>
            <a:chOff x="-2" y="118394"/>
            <a:chExt cx="6646383" cy="646326"/>
          </a:xfrm>
        </p:grpSpPr>
        <p:sp>
          <p:nvSpPr>
            <p:cNvPr id="244" name="Google Shape;244;p9"/>
            <p:cNvSpPr txBox="1"/>
            <p:nvPr/>
          </p:nvSpPr>
          <p:spPr>
            <a:xfrm>
              <a:off x="687863" y="118394"/>
              <a:ext cx="5958518" cy="646326"/>
            </a:xfrm>
            <a:prstGeom prst="rect">
              <a:avLst/>
            </a:prstGeom>
            <a:noFill/>
            <a:ln>
              <a:noFill/>
            </a:ln>
          </p:spPr>
          <p:txBody>
            <a:bodyPr anchorCtr="0" anchor="t" bIns="45700" lIns="45700" spcFirstLastPara="1" rIns="45700" wrap="square" tIns="45700">
              <a:spAutoFit/>
            </a:bodyPr>
            <a:lstStyle/>
            <a:p>
              <a:pPr indent="0" lvl="0" marL="0" marR="0" rtl="0" algn="l">
                <a:lnSpc>
                  <a:spcPct val="90000"/>
                </a:lnSpc>
                <a:spcBef>
                  <a:spcPts val="0"/>
                </a:spcBef>
                <a:spcAft>
                  <a:spcPts val="0"/>
                </a:spcAft>
                <a:buClr>
                  <a:srgbClr val="000000"/>
                </a:buClr>
                <a:buSzPts val="2000"/>
                <a:buFont typeface="Trebuchet MS"/>
                <a:buNone/>
              </a:pPr>
              <a:r>
                <a:rPr b="0" i="0" lang="en-US" sz="2000" u="none" cap="none" strike="noStrike">
                  <a:solidFill>
                    <a:srgbClr val="000000"/>
                  </a:solidFill>
                  <a:latin typeface="Trebuchet MS"/>
                  <a:ea typeface="Trebuchet MS"/>
                  <a:cs typeface="Trebuchet MS"/>
                  <a:sym typeface="Trebuchet MS"/>
                </a:rPr>
                <a:t>A dramatic reduction in how much meat we eat would help in saving our forests and the climate. </a:t>
              </a:r>
              <a:endParaRPr b="0" i="0" sz="1400" u="none" cap="none" strike="noStrike">
                <a:solidFill>
                  <a:srgbClr val="000000"/>
                </a:solidFill>
                <a:latin typeface="Arial"/>
                <a:ea typeface="Arial"/>
                <a:cs typeface="Arial"/>
                <a:sym typeface="Arial"/>
              </a:endParaRPr>
            </a:p>
          </p:txBody>
        </p:sp>
        <p:pic>
          <p:nvPicPr>
            <p:cNvPr id="245" name="Google Shape;245;p9"/>
            <p:cNvPicPr preferRelativeResize="0"/>
            <p:nvPr/>
          </p:nvPicPr>
          <p:blipFill rotWithShape="1">
            <a:blip r:embed="rId5">
              <a:alphaModFix/>
            </a:blip>
            <a:srcRect b="0" l="0" r="0" t="0"/>
            <a:stretch/>
          </p:blipFill>
          <p:spPr>
            <a:xfrm>
              <a:off x="-2" y="128589"/>
              <a:ext cx="582048" cy="625901"/>
            </a:xfrm>
            <a:prstGeom prst="rect">
              <a:avLst/>
            </a:prstGeom>
            <a:noFill/>
            <a:ln>
              <a:noFill/>
            </a:ln>
          </p:spPr>
        </p:pic>
      </p:grpSp>
      <p:grpSp>
        <p:nvGrpSpPr>
          <p:cNvPr id="246" name="Google Shape;246;p9"/>
          <p:cNvGrpSpPr/>
          <p:nvPr/>
        </p:nvGrpSpPr>
        <p:grpSpPr>
          <a:xfrm>
            <a:off x="417862" y="3020542"/>
            <a:ext cx="8039383" cy="625900"/>
            <a:chOff x="-1" y="3"/>
            <a:chExt cx="8039381" cy="625899"/>
          </a:xfrm>
        </p:grpSpPr>
        <p:sp>
          <p:nvSpPr>
            <p:cNvPr id="247" name="Google Shape;247;p9"/>
            <p:cNvSpPr txBox="1"/>
            <p:nvPr/>
          </p:nvSpPr>
          <p:spPr>
            <a:xfrm>
              <a:off x="614918" y="74673"/>
              <a:ext cx="7424462" cy="312839"/>
            </a:xfrm>
            <a:prstGeom prst="rect">
              <a:avLst/>
            </a:prstGeom>
            <a:noFill/>
            <a:ln>
              <a:noFill/>
            </a:ln>
          </p:spPr>
          <p:txBody>
            <a:bodyPr anchorCtr="0" anchor="t" bIns="45700" lIns="45700" spcFirstLastPara="1" rIns="45700" wrap="square" tIns="45700">
              <a:spAutoFit/>
            </a:bodyPr>
            <a:lstStyle/>
            <a:p>
              <a:pPr indent="0" lvl="0" marL="0" marR="0" rtl="0" algn="l">
                <a:lnSpc>
                  <a:spcPct val="70000"/>
                </a:lnSpc>
                <a:spcBef>
                  <a:spcPts val="0"/>
                </a:spcBef>
                <a:spcAft>
                  <a:spcPts val="0"/>
                </a:spcAft>
                <a:buClr>
                  <a:srgbClr val="000000"/>
                </a:buClr>
                <a:buSzPts val="2000"/>
                <a:buFont typeface="Trebuchet MS"/>
                <a:buNone/>
              </a:pPr>
              <a:r>
                <a:rPr b="0" i="0" lang="en-US" sz="2000" u="none" cap="none" strike="noStrike">
                  <a:solidFill>
                    <a:srgbClr val="000000"/>
                  </a:solidFill>
                  <a:latin typeface="Trebuchet MS"/>
                  <a:ea typeface="Trebuchet MS"/>
                  <a:cs typeface="Trebuchet MS"/>
                  <a:sym typeface="Trebuchet MS"/>
                </a:rPr>
                <a:t>Deforestation in the Amazon is at its highest levels in 10 years. </a:t>
              </a:r>
              <a:endParaRPr b="0" i="0" sz="1400" u="none" cap="none" strike="noStrike">
                <a:solidFill>
                  <a:srgbClr val="000000"/>
                </a:solidFill>
                <a:latin typeface="Arial"/>
                <a:ea typeface="Arial"/>
                <a:cs typeface="Arial"/>
                <a:sym typeface="Arial"/>
              </a:endParaRPr>
            </a:p>
          </p:txBody>
        </p:sp>
        <p:pic>
          <p:nvPicPr>
            <p:cNvPr id="248" name="Google Shape;248;p9"/>
            <p:cNvPicPr preferRelativeResize="0"/>
            <p:nvPr/>
          </p:nvPicPr>
          <p:blipFill rotWithShape="1">
            <a:blip r:embed="rId6">
              <a:alphaModFix/>
            </a:blip>
            <a:srcRect b="0" l="0" r="0" t="0"/>
            <a:stretch/>
          </p:blipFill>
          <p:spPr>
            <a:xfrm>
              <a:off x="-1" y="3"/>
              <a:ext cx="582048" cy="625899"/>
            </a:xfrm>
            <a:prstGeom prst="rect">
              <a:avLst/>
            </a:prstGeom>
            <a:noFill/>
            <a:ln>
              <a:noFill/>
            </a:ln>
          </p:spPr>
        </p:pic>
      </p:grpSp>
      <p:grpSp>
        <p:nvGrpSpPr>
          <p:cNvPr id="249" name="Google Shape;249;p9"/>
          <p:cNvGrpSpPr/>
          <p:nvPr/>
        </p:nvGrpSpPr>
        <p:grpSpPr>
          <a:xfrm>
            <a:off x="1105419" y="3435236"/>
            <a:ext cx="8089319" cy="541570"/>
            <a:chOff x="-1" y="-2"/>
            <a:chExt cx="8089317" cy="541569"/>
          </a:xfrm>
        </p:grpSpPr>
        <p:pic>
          <p:nvPicPr>
            <p:cNvPr descr="TRUE copy.png" id="250" name="Google Shape;250;p9"/>
            <p:cNvPicPr preferRelativeResize="0"/>
            <p:nvPr/>
          </p:nvPicPr>
          <p:blipFill rotWithShape="1">
            <a:blip r:embed="rId3">
              <a:alphaModFix/>
            </a:blip>
            <a:srcRect b="0" l="0" r="0" t="0"/>
            <a:stretch/>
          </p:blipFill>
          <p:spPr>
            <a:xfrm>
              <a:off x="-1" y="20650"/>
              <a:ext cx="1219391" cy="500266"/>
            </a:xfrm>
            <a:prstGeom prst="rect">
              <a:avLst/>
            </a:prstGeom>
            <a:noFill/>
            <a:ln>
              <a:noFill/>
            </a:ln>
          </p:spPr>
        </p:pic>
        <p:sp>
          <p:nvSpPr>
            <p:cNvPr id="251" name="Google Shape;251;p9"/>
            <p:cNvSpPr/>
            <p:nvPr/>
          </p:nvSpPr>
          <p:spPr>
            <a:xfrm>
              <a:off x="1523306" y="-2"/>
              <a:ext cx="5991560" cy="541569"/>
            </a:xfrm>
            <a:prstGeom prst="rect">
              <a:avLst/>
            </a:prstGeom>
            <a:solidFill>
              <a:srgbClr val="8EC055"/>
            </a:solidFill>
            <a:ln>
              <a:noFill/>
            </a:ln>
            <a:effectLst>
              <a:outerShdw blurRad="38100" rotWithShape="0" dir="5400000" dist="23000">
                <a:srgbClr val="000000">
                  <a:alpha val="34509"/>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52" name="Google Shape;252;p9"/>
            <p:cNvSpPr txBox="1"/>
            <p:nvPr/>
          </p:nvSpPr>
          <p:spPr>
            <a:xfrm>
              <a:off x="1657327" y="91711"/>
              <a:ext cx="6431989" cy="358137"/>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FFFFFF"/>
                </a:buClr>
                <a:buSzPts val="1800"/>
                <a:buFont typeface="Trebuchet MS"/>
                <a:buNone/>
              </a:pPr>
              <a:r>
                <a:rPr b="0" i="0" lang="en-US" sz="1800" u="none" cap="none" strike="noStrike">
                  <a:solidFill>
                    <a:srgbClr val="FFFFFF"/>
                  </a:solidFill>
                  <a:latin typeface="Trebuchet MS"/>
                  <a:ea typeface="Trebuchet MS"/>
                  <a:cs typeface="Trebuchet MS"/>
                  <a:sym typeface="Trebuchet MS"/>
                </a:rPr>
                <a:t>Last year an area the size of Scotland was burnt down.</a:t>
              </a:r>
              <a:endParaRPr b="0" i="0" sz="1400" u="none" cap="none" strike="noStrike">
                <a:solidFill>
                  <a:srgbClr val="000000"/>
                </a:solidFill>
                <a:latin typeface="Arial"/>
                <a:ea typeface="Arial"/>
                <a:cs typeface="Arial"/>
                <a:sym typeface="Arial"/>
              </a:endParaRPr>
            </a:p>
          </p:txBody>
        </p:sp>
      </p:grpSp>
      <p:grpSp>
        <p:nvGrpSpPr>
          <p:cNvPr id="253" name="Google Shape;253;p9"/>
          <p:cNvGrpSpPr/>
          <p:nvPr/>
        </p:nvGrpSpPr>
        <p:grpSpPr>
          <a:xfrm>
            <a:off x="407559" y="4115078"/>
            <a:ext cx="7010224" cy="625900"/>
            <a:chOff x="-1" y="-139174"/>
            <a:chExt cx="7010223" cy="625899"/>
          </a:xfrm>
        </p:grpSpPr>
        <p:sp>
          <p:nvSpPr>
            <p:cNvPr id="254" name="Google Shape;254;p9"/>
            <p:cNvSpPr txBox="1"/>
            <p:nvPr/>
          </p:nvSpPr>
          <p:spPr>
            <a:xfrm>
              <a:off x="687863" y="-115197"/>
              <a:ext cx="6322359" cy="584770"/>
            </a:xfrm>
            <a:prstGeom prst="rect">
              <a:avLst/>
            </a:prstGeom>
            <a:noFill/>
            <a:ln>
              <a:noFill/>
            </a:ln>
          </p:spPr>
          <p:txBody>
            <a:bodyPr anchorCtr="0" anchor="t" bIns="45700" lIns="45700" spcFirstLastPara="1" rIns="45700" wrap="square" tIns="45700">
              <a:spAutoFit/>
            </a:bodyPr>
            <a:lstStyle/>
            <a:p>
              <a:pPr indent="0" lvl="0" marL="0" marR="0" rtl="0" algn="l">
                <a:lnSpc>
                  <a:spcPct val="80000"/>
                </a:lnSpc>
                <a:spcBef>
                  <a:spcPts val="0"/>
                </a:spcBef>
                <a:spcAft>
                  <a:spcPts val="0"/>
                </a:spcAft>
                <a:buClr>
                  <a:srgbClr val="000000"/>
                </a:buClr>
                <a:buSzPts val="2800"/>
                <a:buFont typeface="Trebuchet MS"/>
                <a:buNone/>
              </a:pPr>
              <a:r>
                <a:rPr b="0" i="0" lang="en-US" sz="2000" u="none" cap="none" strike="noStrike">
                  <a:solidFill>
                    <a:srgbClr val="000000"/>
                  </a:solidFill>
                  <a:latin typeface="Trebuchet MS"/>
                  <a:ea typeface="Trebuchet MS"/>
                  <a:cs typeface="Trebuchet MS"/>
                  <a:sym typeface="Trebuchet MS"/>
                </a:rPr>
                <a:t>UK businesses have nothing to do with deforestation in the Amazon and elsewhere in South America.</a:t>
              </a:r>
              <a:endParaRPr b="0" i="0" sz="1400" u="none" cap="none" strike="noStrike">
                <a:solidFill>
                  <a:srgbClr val="000000"/>
                </a:solidFill>
                <a:latin typeface="Arial"/>
                <a:ea typeface="Arial"/>
                <a:cs typeface="Arial"/>
                <a:sym typeface="Arial"/>
              </a:endParaRPr>
            </a:p>
          </p:txBody>
        </p:sp>
        <p:pic>
          <p:nvPicPr>
            <p:cNvPr id="255" name="Google Shape;255;p9"/>
            <p:cNvPicPr preferRelativeResize="0"/>
            <p:nvPr/>
          </p:nvPicPr>
          <p:blipFill rotWithShape="1">
            <a:blip r:embed="rId7">
              <a:alphaModFix/>
            </a:blip>
            <a:srcRect b="0" l="0" r="0" t="0"/>
            <a:stretch/>
          </p:blipFill>
          <p:spPr>
            <a:xfrm>
              <a:off x="-1" y="-139174"/>
              <a:ext cx="582048" cy="625899"/>
            </a:xfrm>
            <a:prstGeom prst="rect">
              <a:avLst/>
            </a:prstGeom>
            <a:noFill/>
            <a:ln>
              <a:noFill/>
            </a:ln>
          </p:spPr>
        </p:pic>
      </p:grpSp>
      <p:grpSp>
        <p:nvGrpSpPr>
          <p:cNvPr id="256" name="Google Shape;256;p9"/>
          <p:cNvGrpSpPr/>
          <p:nvPr/>
        </p:nvGrpSpPr>
        <p:grpSpPr>
          <a:xfrm>
            <a:off x="1064101" y="4762176"/>
            <a:ext cx="10032475" cy="746832"/>
            <a:chOff x="-1" y="-1"/>
            <a:chExt cx="10032474" cy="746830"/>
          </a:xfrm>
        </p:grpSpPr>
        <p:pic>
          <p:nvPicPr>
            <p:cNvPr descr="FALSE copy.png" id="257" name="Google Shape;257;p9"/>
            <p:cNvPicPr preferRelativeResize="0"/>
            <p:nvPr/>
          </p:nvPicPr>
          <p:blipFill rotWithShape="1">
            <a:blip r:embed="rId8">
              <a:alphaModFix/>
            </a:blip>
            <a:srcRect b="0" l="0" r="0" t="0"/>
            <a:stretch/>
          </p:blipFill>
          <p:spPr>
            <a:xfrm>
              <a:off x="-1" y="39444"/>
              <a:ext cx="1376049" cy="447045"/>
            </a:xfrm>
            <a:prstGeom prst="rect">
              <a:avLst/>
            </a:prstGeom>
            <a:noFill/>
            <a:ln>
              <a:noFill/>
            </a:ln>
          </p:spPr>
        </p:pic>
        <p:sp>
          <p:nvSpPr>
            <p:cNvPr id="258" name="Google Shape;258;p9"/>
            <p:cNvSpPr/>
            <p:nvPr/>
          </p:nvSpPr>
          <p:spPr>
            <a:xfrm>
              <a:off x="1514054" y="-1"/>
              <a:ext cx="8409797" cy="746830"/>
            </a:xfrm>
            <a:prstGeom prst="rect">
              <a:avLst/>
            </a:prstGeom>
            <a:solidFill>
              <a:srgbClr val="D48A4F"/>
            </a:solidFill>
            <a:ln>
              <a:noFill/>
            </a:ln>
            <a:effectLst>
              <a:outerShdw blurRad="38100" rotWithShape="0" dir="5400000" dist="23000">
                <a:srgbClr val="000000">
                  <a:alpha val="34509"/>
                </a:srgbClr>
              </a:outerShdw>
            </a:effectLst>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Trebuchet MS"/>
                <a:buNone/>
              </a:pPr>
              <a:r>
                <a:t/>
              </a:r>
              <a:endParaRPr b="0" i="0" sz="1400" u="none" cap="none" strike="noStrike">
                <a:solidFill>
                  <a:srgbClr val="000000"/>
                </a:solidFill>
                <a:latin typeface="Arial"/>
                <a:ea typeface="Arial"/>
                <a:cs typeface="Arial"/>
                <a:sym typeface="Arial"/>
              </a:endParaRPr>
            </a:p>
          </p:txBody>
        </p:sp>
        <p:sp>
          <p:nvSpPr>
            <p:cNvPr id="259" name="Google Shape;259;p9"/>
            <p:cNvSpPr txBox="1"/>
            <p:nvPr/>
          </p:nvSpPr>
          <p:spPr>
            <a:xfrm>
              <a:off x="1622676" y="87908"/>
              <a:ext cx="8409797" cy="646325"/>
            </a:xfrm>
            <a:prstGeom prst="rect">
              <a:avLst/>
            </a:prstGeom>
            <a:noFill/>
            <a:ln>
              <a:noFill/>
            </a:ln>
          </p:spPr>
          <p:txBody>
            <a:bodyPr anchorCtr="0" anchor="t" bIns="45700" lIns="45700" spcFirstLastPara="1" rIns="45700" wrap="square" tIns="45700">
              <a:spAutoFit/>
            </a:bodyPr>
            <a:lstStyle/>
            <a:p>
              <a:pPr indent="-228600" lvl="0" marL="228600" marR="0" rtl="0" algn="l">
                <a:lnSpc>
                  <a:spcPct val="100000"/>
                </a:lnSpc>
                <a:spcBef>
                  <a:spcPts val="0"/>
                </a:spcBef>
                <a:spcAft>
                  <a:spcPts val="0"/>
                </a:spcAft>
                <a:buClr>
                  <a:srgbClr val="FFFFFF"/>
                </a:buClr>
                <a:buSzPts val="2800"/>
                <a:buFont typeface="Trebuchet MS"/>
                <a:buNone/>
              </a:pPr>
              <a:r>
                <a:rPr b="0" i="0" lang="en-US" sz="1800" u="none" cap="none" strike="noStrike">
                  <a:solidFill>
                    <a:srgbClr val="FFFFFF"/>
                  </a:solidFill>
                  <a:latin typeface="Trebuchet MS"/>
                  <a:ea typeface="Trebuchet MS"/>
                  <a:cs typeface="Trebuchet MS"/>
                  <a:sym typeface="Trebuchet MS"/>
                </a:rPr>
                <a:t>95% of the UK’s chicken and 75% of its pork is ‘industrial meat’.</a:t>
              </a:r>
              <a:endParaRPr b="0" i="0" sz="1400" u="none" cap="none" strike="noStrike">
                <a:solidFill>
                  <a:srgbClr val="000000"/>
                </a:solidFill>
                <a:latin typeface="Arial"/>
                <a:ea typeface="Arial"/>
                <a:cs typeface="Arial"/>
                <a:sym typeface="Arial"/>
              </a:endParaRPr>
            </a:p>
            <a:p>
              <a:pPr indent="-228600" lvl="0" marL="228600" marR="0" rtl="0" algn="l">
                <a:lnSpc>
                  <a:spcPct val="100000"/>
                </a:lnSpc>
                <a:spcBef>
                  <a:spcPts val="0"/>
                </a:spcBef>
                <a:spcAft>
                  <a:spcPts val="0"/>
                </a:spcAft>
                <a:buClr>
                  <a:srgbClr val="FFFFFF"/>
                </a:buClr>
                <a:buSzPts val="2800"/>
                <a:buFont typeface="Trebuchet MS"/>
                <a:buNone/>
              </a:pPr>
              <a:r>
                <a:rPr b="0" i="0" lang="en-US" sz="1800" u="none" cap="none" strike="noStrike">
                  <a:solidFill>
                    <a:srgbClr val="FFFFFF"/>
                  </a:solidFill>
                  <a:latin typeface="Trebuchet MS"/>
                  <a:ea typeface="Trebuchet MS"/>
                  <a:cs typeface="Trebuchet MS"/>
                  <a:sym typeface="Trebuchet MS"/>
                </a:rPr>
                <a:t>UK food retailers knowingly buy food from those responsible for deforestation.</a:t>
              </a:r>
              <a:endParaRPr b="0" i="0" sz="1400" u="none" cap="none" strike="noStrike">
                <a:solidFill>
                  <a:srgbClr val="000000"/>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Felicity Jackson</dc:creator>
</cp:coreProperties>
</file>