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26" roundtripDataSignature="AMtx7mgV2pc7Bi9kTrfwlRW8FcgKwFpu2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customschemas.google.com/relationships/presentationmetadata" Target="metadata"/><Relationship Id="rId25" Type="http://schemas.openxmlformats.org/officeDocument/2006/relationships/slide" Target="slides/slide21.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 name="Google Shape;4;n"/>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400" u="none" cap="none" strike="noStrike">
                <a:latin typeface="Arial"/>
                <a:ea typeface="Arial"/>
                <a:cs typeface="Arial"/>
                <a:sym typeface="Arial"/>
              </a:defRPr>
            </a:lvl1pPr>
            <a:lvl2pPr indent="-228600" lvl="1" marL="914400" marR="0" rtl="0" algn="l">
              <a:spcBef>
                <a:spcPts val="0"/>
              </a:spcBef>
              <a:spcAft>
                <a:spcPts val="0"/>
              </a:spcAft>
              <a:buSzPts val="1400"/>
              <a:buNone/>
              <a:defRPr b="0" i="0" sz="1400" u="none" cap="none" strike="noStrike">
                <a:latin typeface="Arial"/>
                <a:ea typeface="Arial"/>
                <a:cs typeface="Arial"/>
                <a:sym typeface="Arial"/>
              </a:defRPr>
            </a:lvl2pPr>
            <a:lvl3pPr indent="-228600" lvl="2" marL="1371600" marR="0" rtl="0" algn="l">
              <a:spcBef>
                <a:spcPts val="0"/>
              </a:spcBef>
              <a:spcAft>
                <a:spcPts val="0"/>
              </a:spcAft>
              <a:buSzPts val="1400"/>
              <a:buNone/>
              <a:defRPr b="0" i="0" sz="1400" u="none" cap="none" strike="noStrike">
                <a:latin typeface="Arial"/>
                <a:ea typeface="Arial"/>
                <a:cs typeface="Arial"/>
                <a:sym typeface="Arial"/>
              </a:defRPr>
            </a:lvl3pPr>
            <a:lvl4pPr indent="-228600" lvl="3" marL="1828800" marR="0" rtl="0" algn="l">
              <a:spcBef>
                <a:spcPts val="0"/>
              </a:spcBef>
              <a:spcAft>
                <a:spcPts val="0"/>
              </a:spcAft>
              <a:buSzPts val="1400"/>
              <a:buNone/>
              <a:defRPr b="0" i="0" sz="1400" u="none" cap="none" strike="noStrike">
                <a:latin typeface="Arial"/>
                <a:ea typeface="Arial"/>
                <a:cs typeface="Arial"/>
                <a:sym typeface="Arial"/>
              </a:defRPr>
            </a:lvl4pPr>
            <a:lvl5pPr indent="-228600" lvl="4" marL="2286000" marR="0" rtl="0" algn="l">
              <a:spcBef>
                <a:spcPts val="0"/>
              </a:spcBef>
              <a:spcAft>
                <a:spcPts val="0"/>
              </a:spcAft>
              <a:buSzPts val="1400"/>
              <a:buNone/>
              <a:defRPr b="0" i="0" sz="1400" u="none" cap="none" strike="noStrike">
                <a:latin typeface="Arial"/>
                <a:ea typeface="Arial"/>
                <a:cs typeface="Arial"/>
                <a:sym typeface="Arial"/>
              </a:defRPr>
            </a:lvl5pPr>
            <a:lvl6pPr indent="-228600" lvl="5" marL="2743200" marR="0" rtl="0" algn="l">
              <a:spcBef>
                <a:spcPts val="0"/>
              </a:spcBef>
              <a:spcAft>
                <a:spcPts val="0"/>
              </a:spcAft>
              <a:buSzPts val="1400"/>
              <a:buNone/>
              <a:defRPr b="0" i="0" sz="1400" u="none" cap="none" strike="noStrike">
                <a:latin typeface="Arial"/>
                <a:ea typeface="Arial"/>
                <a:cs typeface="Arial"/>
                <a:sym typeface="Arial"/>
              </a:defRPr>
            </a:lvl6pPr>
            <a:lvl7pPr indent="-228600" lvl="6" marL="3200400" marR="0" rtl="0" algn="l">
              <a:spcBef>
                <a:spcPts val="0"/>
              </a:spcBef>
              <a:spcAft>
                <a:spcPts val="0"/>
              </a:spcAft>
              <a:buSzPts val="1400"/>
              <a:buNone/>
              <a:defRPr b="0" i="0" sz="1400" u="none" cap="none" strike="noStrike">
                <a:latin typeface="Arial"/>
                <a:ea typeface="Arial"/>
                <a:cs typeface="Arial"/>
                <a:sym typeface="Arial"/>
              </a:defRPr>
            </a:lvl7pPr>
            <a:lvl8pPr indent="-228600" lvl="7" marL="3657600" marR="0" rtl="0" algn="l">
              <a:spcBef>
                <a:spcPts val="0"/>
              </a:spcBef>
              <a:spcAft>
                <a:spcPts val="0"/>
              </a:spcAft>
              <a:buSzPts val="1400"/>
              <a:buNone/>
              <a:defRPr b="0" i="0" sz="1400" u="none" cap="none" strike="noStrike">
                <a:latin typeface="Arial"/>
                <a:ea typeface="Arial"/>
                <a:cs typeface="Arial"/>
                <a:sym typeface="Arial"/>
              </a:defRPr>
            </a:lvl8pPr>
            <a:lvl9pPr indent="-228600" lvl="8" marL="4114800" marR="0" rtl="0" algn="l">
              <a:spcBef>
                <a:spcPts val="0"/>
              </a:spcBef>
              <a:spcAft>
                <a:spcPts val="0"/>
              </a:spcAft>
              <a:buSzPts val="1400"/>
              <a:buNone/>
              <a:defRPr b="0" i="0" sz="1400" u="none" cap="none" strike="noStrike">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p1: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7" name="Google Shape;67;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p10: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0" name="Google Shape;230;p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p11: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5" name="Google Shape;265;p1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1" name="Shape 291"/>
        <p:cNvGrpSpPr/>
        <p:nvPr/>
      </p:nvGrpSpPr>
      <p:grpSpPr>
        <a:xfrm>
          <a:off x="0" y="0"/>
          <a:ext cx="0" cy="0"/>
          <a:chOff x="0" y="0"/>
          <a:chExt cx="0" cy="0"/>
        </a:xfrm>
      </p:grpSpPr>
      <p:sp>
        <p:nvSpPr>
          <p:cNvPr id="292" name="Google Shape;292;p12: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3" name="Google Shape;293;p1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 name="Shape 299"/>
        <p:cNvGrpSpPr/>
        <p:nvPr/>
      </p:nvGrpSpPr>
      <p:grpSpPr>
        <a:xfrm>
          <a:off x="0" y="0"/>
          <a:ext cx="0" cy="0"/>
          <a:chOff x="0" y="0"/>
          <a:chExt cx="0" cy="0"/>
        </a:xfrm>
      </p:grpSpPr>
      <p:sp>
        <p:nvSpPr>
          <p:cNvPr id="300" name="Google Shape;300;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01" name="Google Shape;301;p1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a:p>
            <a:pPr indent="0" lvl="0" marL="0" rtl="0" algn="l">
              <a:lnSpc>
                <a:spcPct val="115000"/>
              </a:lnSpc>
              <a:spcBef>
                <a:spcPts val="1200"/>
              </a:spcBef>
              <a:spcAft>
                <a:spcPts val="0"/>
              </a:spcAft>
              <a:buNone/>
            </a:pPr>
            <a:r>
              <a:rPr lang="en-US"/>
              <a:t>Climate change is caused by us, humans.</a:t>
            </a:r>
            <a:endParaRPr/>
          </a:p>
          <a:p>
            <a:pPr indent="-247650" lvl="0" marL="457200" rtl="0" algn="l">
              <a:lnSpc>
                <a:spcPct val="115000"/>
              </a:lnSpc>
              <a:spcBef>
                <a:spcPts val="1200"/>
              </a:spcBef>
              <a:spcAft>
                <a:spcPts val="0"/>
              </a:spcAft>
              <a:buClr>
                <a:srgbClr val="000000"/>
              </a:buClr>
              <a:buSzPts val="1700"/>
              <a:buFont typeface="Arial"/>
              <a:buChar char="●"/>
            </a:pPr>
            <a:r>
              <a:rPr lang="en-US"/>
              <a:t>Burning fossil fuels - oil, coal and gas - We use these to power factories, buildings and transportation. When burnt they release carbon dioxide into the atmosphere, which trap heat from the sun and warm up the Earth. This is called the greenhouse effect.</a:t>
            </a:r>
            <a:endParaRPr/>
          </a:p>
          <a:p>
            <a:pPr indent="-247650" lvl="0" marL="457200" rtl="0" algn="l">
              <a:lnSpc>
                <a:spcPct val="115000"/>
              </a:lnSpc>
              <a:spcBef>
                <a:spcPts val="0"/>
              </a:spcBef>
              <a:spcAft>
                <a:spcPts val="0"/>
              </a:spcAft>
              <a:buClr>
                <a:srgbClr val="000000"/>
              </a:buClr>
              <a:buSzPts val="1700"/>
              <a:buFont typeface="Arial"/>
              <a:buChar char="●"/>
            </a:pPr>
            <a:r>
              <a:rPr lang="en-US"/>
              <a:t>Waste - The way we get rid of our waste adds to these harmful emissions. Even food waste creates another greenhouse gas called methane when it rots.</a:t>
            </a:r>
            <a:endParaRPr/>
          </a:p>
          <a:p>
            <a:pPr indent="-247650" lvl="0" marL="457200" rtl="0" algn="l">
              <a:lnSpc>
                <a:spcPct val="115000"/>
              </a:lnSpc>
              <a:spcBef>
                <a:spcPts val="0"/>
              </a:spcBef>
              <a:spcAft>
                <a:spcPts val="0"/>
              </a:spcAft>
              <a:buClr>
                <a:srgbClr val="000000"/>
              </a:buClr>
              <a:buSzPts val="1700"/>
              <a:buFont typeface="Arial"/>
              <a:buChar char="●"/>
            </a:pPr>
            <a:r>
              <a:rPr lang="en-US"/>
              <a:t>Deforestation and urbanisation - Urbanisation is when more people start living in cities, and deforestation is when a forest or tree-covered area is turned into something else. Trees help us by absorbing carbon dioxide - but they release it back into the air again when they are cut down.</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7" name="Shape 317"/>
        <p:cNvGrpSpPr/>
        <p:nvPr/>
      </p:nvGrpSpPr>
      <p:grpSpPr>
        <a:xfrm>
          <a:off x="0" y="0"/>
          <a:ext cx="0" cy="0"/>
          <a:chOff x="0" y="0"/>
          <a:chExt cx="0" cy="0"/>
        </a:xfrm>
      </p:grpSpPr>
      <p:sp>
        <p:nvSpPr>
          <p:cNvPr id="318" name="Google Shape;318;p14: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9" name="Google Shape;319;p1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8" name="Shape 328"/>
        <p:cNvGrpSpPr/>
        <p:nvPr/>
      </p:nvGrpSpPr>
      <p:grpSpPr>
        <a:xfrm>
          <a:off x="0" y="0"/>
          <a:ext cx="0" cy="0"/>
          <a:chOff x="0" y="0"/>
          <a:chExt cx="0" cy="0"/>
        </a:xfrm>
      </p:grpSpPr>
      <p:sp>
        <p:nvSpPr>
          <p:cNvPr id="329" name="Google Shape;329;p15: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0" name="Google Shape;330;p1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1" name="Shape 341"/>
        <p:cNvGrpSpPr/>
        <p:nvPr/>
      </p:nvGrpSpPr>
      <p:grpSpPr>
        <a:xfrm>
          <a:off x="0" y="0"/>
          <a:ext cx="0" cy="0"/>
          <a:chOff x="0" y="0"/>
          <a:chExt cx="0" cy="0"/>
        </a:xfrm>
      </p:grpSpPr>
      <p:sp>
        <p:nvSpPr>
          <p:cNvPr id="342" name="Google Shape;342;p16: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3" name="Google Shape;343;p1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1" name="Shape 351"/>
        <p:cNvGrpSpPr/>
        <p:nvPr/>
      </p:nvGrpSpPr>
      <p:grpSpPr>
        <a:xfrm>
          <a:off x="0" y="0"/>
          <a:ext cx="0" cy="0"/>
          <a:chOff x="0" y="0"/>
          <a:chExt cx="0" cy="0"/>
        </a:xfrm>
      </p:grpSpPr>
      <p:sp>
        <p:nvSpPr>
          <p:cNvPr id="352" name="Google Shape;352;p17: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3" name="Google Shape;353;p1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p18: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8" name="Google Shape;368;p1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3" name="Shape 383"/>
        <p:cNvGrpSpPr/>
        <p:nvPr/>
      </p:nvGrpSpPr>
      <p:grpSpPr>
        <a:xfrm>
          <a:off x="0" y="0"/>
          <a:ext cx="0" cy="0"/>
          <a:chOff x="0" y="0"/>
          <a:chExt cx="0" cy="0"/>
        </a:xfrm>
      </p:grpSpPr>
      <p:sp>
        <p:nvSpPr>
          <p:cNvPr id="384" name="Google Shape;384;p19: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85" name="Google Shape;385;p1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p2: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6" name="Google Shape;76;p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8" name="Shape 418"/>
        <p:cNvGrpSpPr/>
        <p:nvPr/>
      </p:nvGrpSpPr>
      <p:grpSpPr>
        <a:xfrm>
          <a:off x="0" y="0"/>
          <a:ext cx="0" cy="0"/>
          <a:chOff x="0" y="0"/>
          <a:chExt cx="0" cy="0"/>
        </a:xfrm>
      </p:grpSpPr>
      <p:sp>
        <p:nvSpPr>
          <p:cNvPr id="419" name="Google Shape;419;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20" name="Google Shape;420;p20: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0" i="1" lang="en-US" sz="1400">
                <a:latin typeface="Arial"/>
                <a:ea typeface="Arial"/>
                <a:cs typeface="Arial"/>
                <a:sym typeface="Arial"/>
              </a:rPr>
              <a:t>Plastic brands audit at Wonnapa beach in Chonburi</a:t>
            </a:r>
            <a:endParaRPr/>
          </a:p>
          <a:p>
            <a:pPr indent="0" lvl="0" marL="0" marR="0" rtl="0" algn="l">
              <a:lnSpc>
                <a:spcPct val="100000"/>
              </a:lnSpc>
              <a:spcBef>
                <a:spcPts val="0"/>
              </a:spcBef>
              <a:spcAft>
                <a:spcPts val="0"/>
              </a:spcAft>
              <a:buSzPts val="1400"/>
              <a:buFont typeface="Arial"/>
              <a:buNone/>
            </a:pPr>
            <a:r>
              <a:rPr b="0" i="1" lang="en-US" sz="1400">
                <a:latin typeface="Arial"/>
                <a:ea typeface="Arial"/>
                <a:cs typeface="Arial"/>
                <a:sym typeface="Arial"/>
              </a:rPr>
              <a:t>Plastic brands audit at Wonnapa beach in Chonburi</a:t>
            </a:r>
            <a:endParaRPr/>
          </a:p>
          <a:p>
            <a:pPr indent="0" lvl="0" marL="0" rtl="0" algn="l">
              <a:spcBef>
                <a:spcPts val="0"/>
              </a:spcBef>
              <a:spcAft>
                <a:spcPts val="0"/>
              </a:spcAft>
              <a:buNone/>
            </a:pPr>
            <a:r>
              <a:rPr b="0" i="1" lang="en-US" sz="1400">
                <a:latin typeface="Arial"/>
                <a:ea typeface="Arial"/>
                <a:cs typeface="Arial"/>
                <a:sym typeface="Arial"/>
              </a:rPr>
              <a:t>Save the Arctic lego scene in Paris</a:t>
            </a:r>
            <a:endParaRPr/>
          </a:p>
          <a:p>
            <a:pPr indent="0" lvl="0" marL="0" rtl="0" algn="l">
              <a:spcBef>
                <a:spcPts val="0"/>
              </a:spcBef>
              <a:spcAft>
                <a:spcPts val="0"/>
              </a:spcAft>
              <a:buNone/>
            </a:pPr>
            <a:r>
              <a:rPr b="0" i="1" lang="en-US" sz="1400">
                <a:latin typeface="Arial"/>
                <a:ea typeface="Arial"/>
                <a:cs typeface="Arial"/>
                <a:sym typeface="Arial"/>
              </a:rPr>
              <a:t>Save the forest light installation </a:t>
            </a:r>
            <a:endParaRPr/>
          </a:p>
          <a:p>
            <a:pPr indent="0" lvl="0" marL="0" rtl="0" algn="l">
              <a:spcBef>
                <a:spcPts val="0"/>
              </a:spcBef>
              <a:spcAft>
                <a:spcPts val="0"/>
              </a:spcAft>
              <a:buNone/>
            </a:pPr>
            <a:r>
              <a:rPr b="0" i="1" lang="en-US" sz="1400">
                <a:latin typeface="Arial"/>
                <a:ea typeface="Arial"/>
                <a:cs typeface="Arial"/>
                <a:sym typeface="Arial"/>
              </a:rPr>
              <a:t>Save the Arctic Ice installation</a:t>
            </a:r>
            <a:endParaRPr/>
          </a:p>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8" name="Shape 438"/>
        <p:cNvGrpSpPr/>
        <p:nvPr/>
      </p:nvGrpSpPr>
      <p:grpSpPr>
        <a:xfrm>
          <a:off x="0" y="0"/>
          <a:ext cx="0" cy="0"/>
          <a:chOff x="0" y="0"/>
          <a:chExt cx="0" cy="0"/>
        </a:xfrm>
      </p:grpSpPr>
      <p:sp>
        <p:nvSpPr>
          <p:cNvPr id="439" name="Google Shape;439;p21: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40" name="Google Shape;440;p2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p3: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7" name="Google Shape;87;p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p4: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6" name="Google Shape;96;p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p5: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6" name="Google Shape;126;p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p6: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6" name="Google Shape;156;p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82" name="Google Shape;182;p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98" name="Google Shape;198;p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7000"/>
              </a:lnSpc>
              <a:spcBef>
                <a:spcPts val="0"/>
              </a:spcBef>
              <a:spcAft>
                <a:spcPts val="0"/>
              </a:spcAft>
              <a:buNone/>
            </a:pPr>
            <a:r>
              <a:rPr lang="en-US" sz="1800">
                <a:latin typeface="Trebuchet MS"/>
                <a:ea typeface="Trebuchet MS"/>
                <a:cs typeface="Trebuchet MS"/>
                <a:sym typeface="Trebuchet MS"/>
              </a:rPr>
              <a:t>You could give pupils prompts to help them explain their ideas, for example:</a:t>
            </a:r>
            <a:endParaRPr>
              <a:latin typeface="Calibri"/>
              <a:ea typeface="Calibri"/>
              <a:cs typeface="Calibri"/>
              <a:sym typeface="Calibri"/>
            </a:endParaRPr>
          </a:p>
          <a:p>
            <a:pPr indent="0" lvl="0" marL="0" rtl="0" algn="l">
              <a:lnSpc>
                <a:spcPct val="107000"/>
              </a:lnSpc>
              <a:spcBef>
                <a:spcPts val="800"/>
              </a:spcBef>
              <a:spcAft>
                <a:spcPts val="0"/>
              </a:spcAft>
              <a:buNone/>
            </a:pPr>
            <a:r>
              <a:rPr i="1" lang="en-US" sz="1800">
                <a:latin typeface="Trebuchet MS"/>
                <a:ea typeface="Trebuchet MS"/>
                <a:cs typeface="Trebuchet MS"/>
                <a:sym typeface="Trebuchet MS"/>
              </a:rPr>
              <a:t>The word/phrase ‘It turned my home to ash’ shows that the industrial meat farmer has burned down the jaguar’s home, leaving nothing but destruction.</a:t>
            </a:r>
            <a:endParaRPr i="0">
              <a:latin typeface="Calibri"/>
              <a:ea typeface="Calibri"/>
              <a:cs typeface="Calibri"/>
              <a:sym typeface="Calibri"/>
            </a:endParaRPr>
          </a:p>
          <a:p>
            <a:pPr indent="0" lvl="0" marL="0" rtl="0" algn="l">
              <a:spcBef>
                <a:spcPts val="800"/>
              </a:spcBef>
              <a:spcAft>
                <a:spcPts val="0"/>
              </a:spcAft>
              <a:buNone/>
            </a:pPr>
            <a:r>
              <a:rPr i="1" lang="en-US" sz="1800">
                <a:latin typeface="Trebuchet MS"/>
                <a:ea typeface="Trebuchet MS"/>
                <a:cs typeface="Trebuchet MS"/>
                <a:sym typeface="Trebuchet MS"/>
              </a:rPr>
              <a:t>The image of a digger with angry teeth makes it look like a monster, to show that the industrial meat farmer is the true monster.</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p9: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4" name="Google Shape;214;p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jpg"/><Relationship Id="rId3" Type="http://schemas.openxmlformats.org/officeDocument/2006/relationships/image" Target="../media/image4.png"/><Relationship Id="rId4" Type="http://schemas.openxmlformats.org/officeDocument/2006/relationships/image" Target="../media/image14.png"/><Relationship Id="rId5" Type="http://schemas.openxmlformats.org/officeDocument/2006/relationships/image" Target="../media/image1.png"/><Relationship Id="rId6"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x">
  <p:cSld name="TITLE_AND_BODY">
    <p:spTree>
      <p:nvGrpSpPr>
        <p:cNvPr id="9" name="Shape 9"/>
        <p:cNvGrpSpPr/>
        <p:nvPr/>
      </p:nvGrpSpPr>
      <p:grpSpPr>
        <a:xfrm>
          <a:off x="0" y="0"/>
          <a:ext cx="0" cy="0"/>
          <a:chOff x="0" y="0"/>
          <a:chExt cx="0" cy="0"/>
        </a:xfrm>
      </p:grpSpPr>
      <p:sp>
        <p:nvSpPr>
          <p:cNvPr id="10" name="Google Shape;10;p23"/>
          <p:cNvSpPr txBox="1"/>
          <p:nvPr>
            <p:ph type="title"/>
          </p:nvPr>
        </p:nvSpPr>
        <p:spPr>
          <a:xfrm>
            <a:off x="1524000" y="1122362"/>
            <a:ext cx="9144000" cy="2387601"/>
          </a:xfrm>
          <a:prstGeom prst="rect">
            <a:avLst/>
          </a:prstGeom>
          <a:noFill/>
          <a:ln>
            <a:noFill/>
          </a:ln>
        </p:spPr>
        <p:txBody>
          <a:bodyPr anchorCtr="0" anchor="b" bIns="45700" lIns="45700" spcFirstLastPara="1" rIns="45700" wrap="square" tIns="45700">
            <a:normAutofit/>
          </a:bodyPr>
          <a:lstStyle>
            <a:lvl1pPr lvl="0" algn="ctr">
              <a:lnSpc>
                <a:spcPct val="90000"/>
              </a:lnSpc>
              <a:spcBef>
                <a:spcPts val="0"/>
              </a:spcBef>
              <a:spcAft>
                <a:spcPts val="0"/>
              </a:spcAft>
              <a:buClr>
                <a:srgbClr val="000000"/>
              </a:buClr>
              <a:buSzPts val="6000"/>
              <a:buFont typeface="Calibri"/>
              <a:buNone/>
              <a:defRPr>
                <a:latin typeface="Calibri"/>
                <a:ea typeface="Calibri"/>
                <a:cs typeface="Calibri"/>
                <a:sym typeface="Calibri"/>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p:txBody>
      </p:sp>
      <p:sp>
        <p:nvSpPr>
          <p:cNvPr id="11" name="Google Shape;11;p23"/>
          <p:cNvSpPr txBox="1"/>
          <p:nvPr>
            <p:ph idx="1" type="body"/>
          </p:nvPr>
        </p:nvSpPr>
        <p:spPr>
          <a:xfrm>
            <a:off x="1524000" y="3602037"/>
            <a:ext cx="9144000" cy="1655766"/>
          </a:xfrm>
          <a:prstGeom prst="rect">
            <a:avLst/>
          </a:prstGeom>
          <a:noFill/>
          <a:ln>
            <a:noFill/>
          </a:ln>
        </p:spPr>
        <p:txBody>
          <a:bodyPr anchorCtr="0" anchor="t" bIns="45700" lIns="45700" spcFirstLastPara="1" rIns="45700" wrap="square" tIns="45700">
            <a:normAutofit/>
          </a:bodyPr>
          <a:lstStyle>
            <a:lvl1pPr indent="-228600" lvl="0" marL="457200" algn="ctr">
              <a:lnSpc>
                <a:spcPct val="90000"/>
              </a:lnSpc>
              <a:spcBef>
                <a:spcPts val="1000"/>
              </a:spcBef>
              <a:spcAft>
                <a:spcPts val="0"/>
              </a:spcAft>
              <a:buClr>
                <a:srgbClr val="000000"/>
              </a:buClr>
              <a:buSzPts val="2400"/>
              <a:buFont typeface="Calibri"/>
              <a:buNone/>
              <a:defRPr>
                <a:solidFill>
                  <a:srgbClr val="000000"/>
                </a:solidFill>
              </a:defRPr>
            </a:lvl1pPr>
            <a:lvl2pPr indent="-228600" lvl="1" marL="914400" algn="ctr">
              <a:lnSpc>
                <a:spcPct val="90000"/>
              </a:lnSpc>
              <a:spcBef>
                <a:spcPts val="1000"/>
              </a:spcBef>
              <a:spcAft>
                <a:spcPts val="0"/>
              </a:spcAft>
              <a:buClr>
                <a:srgbClr val="000000"/>
              </a:buClr>
              <a:buSzPts val="2400"/>
              <a:buFont typeface="Calibri"/>
              <a:buNone/>
              <a:defRPr>
                <a:solidFill>
                  <a:srgbClr val="000000"/>
                </a:solidFill>
              </a:defRPr>
            </a:lvl2pPr>
            <a:lvl3pPr indent="-228600" lvl="2" marL="1371600" algn="ctr">
              <a:lnSpc>
                <a:spcPct val="90000"/>
              </a:lnSpc>
              <a:spcBef>
                <a:spcPts val="1000"/>
              </a:spcBef>
              <a:spcAft>
                <a:spcPts val="0"/>
              </a:spcAft>
              <a:buClr>
                <a:srgbClr val="000000"/>
              </a:buClr>
              <a:buSzPts val="2400"/>
              <a:buFont typeface="Calibri"/>
              <a:buNone/>
              <a:defRPr>
                <a:solidFill>
                  <a:srgbClr val="000000"/>
                </a:solidFill>
              </a:defRPr>
            </a:lvl3pPr>
            <a:lvl4pPr indent="-228600" lvl="3" marL="1828800" algn="ctr">
              <a:lnSpc>
                <a:spcPct val="90000"/>
              </a:lnSpc>
              <a:spcBef>
                <a:spcPts val="1000"/>
              </a:spcBef>
              <a:spcAft>
                <a:spcPts val="0"/>
              </a:spcAft>
              <a:buClr>
                <a:srgbClr val="000000"/>
              </a:buClr>
              <a:buSzPts val="2400"/>
              <a:buFont typeface="Calibri"/>
              <a:buNone/>
              <a:defRPr>
                <a:solidFill>
                  <a:srgbClr val="000000"/>
                </a:solidFill>
              </a:defRPr>
            </a:lvl4pPr>
            <a:lvl5pPr indent="-228600" lvl="4" marL="2286000" algn="ctr">
              <a:lnSpc>
                <a:spcPct val="90000"/>
              </a:lnSpc>
              <a:spcBef>
                <a:spcPts val="1000"/>
              </a:spcBef>
              <a:spcAft>
                <a:spcPts val="0"/>
              </a:spcAft>
              <a:buClr>
                <a:srgbClr val="000000"/>
              </a:buClr>
              <a:buSzPts val="2400"/>
              <a:buFont typeface="Calibri"/>
              <a:buNone/>
              <a:defRPr>
                <a:solidFill>
                  <a:srgbClr val="000000"/>
                </a:solidFill>
              </a:defRPr>
            </a:lvl5pPr>
            <a:lvl6pPr indent="-381000" lvl="5" marL="2743200" algn="l">
              <a:lnSpc>
                <a:spcPct val="90000"/>
              </a:lnSpc>
              <a:spcBef>
                <a:spcPts val="1000"/>
              </a:spcBef>
              <a:spcAft>
                <a:spcPts val="0"/>
              </a:spcAft>
              <a:buClr>
                <a:srgbClr val="888888"/>
              </a:buClr>
              <a:buSzPts val="2400"/>
              <a:buChar char="•"/>
              <a:defRPr/>
            </a:lvl6pPr>
            <a:lvl7pPr indent="-381000" lvl="6" marL="3200400" algn="l">
              <a:lnSpc>
                <a:spcPct val="90000"/>
              </a:lnSpc>
              <a:spcBef>
                <a:spcPts val="1000"/>
              </a:spcBef>
              <a:spcAft>
                <a:spcPts val="0"/>
              </a:spcAft>
              <a:buClr>
                <a:srgbClr val="888888"/>
              </a:buClr>
              <a:buSzPts val="2400"/>
              <a:buChar char="•"/>
              <a:defRPr/>
            </a:lvl7pPr>
            <a:lvl8pPr indent="-381000" lvl="7" marL="3657600" algn="l">
              <a:lnSpc>
                <a:spcPct val="90000"/>
              </a:lnSpc>
              <a:spcBef>
                <a:spcPts val="1000"/>
              </a:spcBef>
              <a:spcAft>
                <a:spcPts val="0"/>
              </a:spcAft>
              <a:buClr>
                <a:srgbClr val="888888"/>
              </a:buClr>
              <a:buSzPts val="2400"/>
              <a:buChar char="•"/>
              <a:defRPr/>
            </a:lvl8pPr>
            <a:lvl9pPr indent="-381000" lvl="8" marL="4114800" algn="l">
              <a:lnSpc>
                <a:spcPct val="90000"/>
              </a:lnSpc>
              <a:spcBef>
                <a:spcPts val="1000"/>
              </a:spcBef>
              <a:spcAft>
                <a:spcPts val="0"/>
              </a:spcAft>
              <a:buClr>
                <a:srgbClr val="888888"/>
              </a:buClr>
              <a:buSzPts val="2400"/>
              <a:buChar char="•"/>
              <a:defRPr/>
            </a:lvl9pPr>
          </a:lstStyle>
          <a:p/>
        </p:txBody>
      </p:sp>
      <p:sp>
        <p:nvSpPr>
          <p:cNvPr id="12" name="Google Shape;12;p23"/>
          <p:cNvSpPr txBox="1"/>
          <p:nvPr>
            <p:ph idx="12" type="sldNum"/>
          </p:nvPr>
        </p:nvSpPr>
        <p:spPr>
          <a:xfrm>
            <a:off x="11095181" y="6404294"/>
            <a:ext cx="258620" cy="269237"/>
          </a:xfrm>
          <a:prstGeom prst="rect">
            <a:avLst/>
          </a:prstGeom>
          <a:noFill/>
          <a:ln>
            <a:noFill/>
          </a:ln>
        </p:spPr>
        <p:txBody>
          <a:bodyPr anchorCtr="0" anchor="ctr" bIns="45700" lIns="45700" spcFirstLastPara="1" rIns="45700" wrap="square" tIns="45700">
            <a:spAutoFit/>
          </a:bodyPr>
          <a:lstStyle>
            <a:lvl1pPr indent="0" lvl="0"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indent="0" lvl="1"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2pPr>
            <a:lvl3pPr indent="0" lvl="2"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3pPr>
            <a:lvl4pPr indent="0" lvl="3"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4pPr>
            <a:lvl5pPr indent="0" lvl="4"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5pPr>
            <a:lvl6pPr indent="0" lvl="5"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6pPr>
            <a:lvl7pPr indent="0" lvl="6"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7pPr>
            <a:lvl8pPr indent="0" lvl="7"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8pPr>
            <a:lvl9pPr indent="0" lvl="8"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_WITH_CAPTION_TEXT" type="picTx">
  <p:cSld name="PICTURE_WITH_CAPTION_TEXT">
    <p:spTree>
      <p:nvGrpSpPr>
        <p:cNvPr id="50" name="Shape 50"/>
        <p:cNvGrpSpPr/>
        <p:nvPr/>
      </p:nvGrpSpPr>
      <p:grpSpPr>
        <a:xfrm>
          <a:off x="0" y="0"/>
          <a:ext cx="0" cy="0"/>
          <a:chOff x="0" y="0"/>
          <a:chExt cx="0" cy="0"/>
        </a:xfrm>
      </p:grpSpPr>
      <p:sp>
        <p:nvSpPr>
          <p:cNvPr id="51" name="Google Shape;51;p32"/>
          <p:cNvSpPr txBox="1"/>
          <p:nvPr>
            <p:ph type="title"/>
          </p:nvPr>
        </p:nvSpPr>
        <p:spPr>
          <a:xfrm>
            <a:off x="839787" y="457200"/>
            <a:ext cx="3932240" cy="1600200"/>
          </a:xfrm>
          <a:prstGeom prst="rect">
            <a:avLst/>
          </a:prstGeom>
          <a:noFill/>
          <a:ln>
            <a:noFill/>
          </a:ln>
        </p:spPr>
        <p:txBody>
          <a:bodyPr anchorCtr="0" anchor="b" bIns="45675" lIns="45675" spcFirstLastPara="1" rIns="45675" wrap="square" tIns="45675">
            <a:normAutofit/>
          </a:bodyPr>
          <a:lstStyle>
            <a:lvl1pPr lvl="0" algn="l">
              <a:lnSpc>
                <a:spcPct val="90000"/>
              </a:lnSpc>
              <a:spcBef>
                <a:spcPts val="0"/>
              </a:spcBef>
              <a:spcAft>
                <a:spcPts val="0"/>
              </a:spcAft>
              <a:buClr>
                <a:srgbClr val="000000"/>
              </a:buClr>
              <a:buSzPts val="3200"/>
              <a:buFont typeface="Calibri"/>
              <a:buNone/>
              <a:defRPr sz="32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p:txBody>
      </p:sp>
      <p:sp>
        <p:nvSpPr>
          <p:cNvPr id="52" name="Google Shape;52;p32"/>
          <p:cNvSpPr/>
          <p:nvPr>
            <p:ph idx="2" type="pic"/>
          </p:nvPr>
        </p:nvSpPr>
        <p:spPr>
          <a:xfrm>
            <a:off x="5183187" y="987425"/>
            <a:ext cx="6172204" cy="4873625"/>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rgbClr val="888888"/>
              </a:buClr>
              <a:buSzPts val="2400"/>
              <a:buFont typeface="Calibri"/>
              <a:buNone/>
              <a:defRPr b="0" i="0" sz="2400" u="none" cap="none" strike="noStrike">
                <a:solidFill>
                  <a:srgbClr val="888888"/>
                </a:solidFill>
                <a:latin typeface="Calibri"/>
                <a:ea typeface="Calibri"/>
                <a:cs typeface="Calibri"/>
                <a:sym typeface="Calibri"/>
              </a:defRPr>
            </a:lvl1pPr>
            <a:lvl2pPr lvl="1" marR="0" rtl="0" algn="l">
              <a:lnSpc>
                <a:spcPct val="90000"/>
              </a:lnSpc>
              <a:spcBef>
                <a:spcPts val="1000"/>
              </a:spcBef>
              <a:spcAft>
                <a:spcPts val="0"/>
              </a:spcAft>
              <a:buClr>
                <a:srgbClr val="888888"/>
              </a:buClr>
              <a:buSzPts val="2400"/>
              <a:buFont typeface="Calibri"/>
              <a:buNone/>
              <a:defRPr b="0" i="0" sz="2400" u="none" cap="none" strike="noStrike">
                <a:solidFill>
                  <a:srgbClr val="888888"/>
                </a:solidFill>
                <a:latin typeface="Calibri"/>
                <a:ea typeface="Calibri"/>
                <a:cs typeface="Calibri"/>
                <a:sym typeface="Calibri"/>
              </a:defRPr>
            </a:lvl2pPr>
            <a:lvl3pPr lvl="2" marR="0" rtl="0" algn="l">
              <a:lnSpc>
                <a:spcPct val="90000"/>
              </a:lnSpc>
              <a:spcBef>
                <a:spcPts val="1000"/>
              </a:spcBef>
              <a:spcAft>
                <a:spcPts val="0"/>
              </a:spcAft>
              <a:buClr>
                <a:srgbClr val="888888"/>
              </a:buClr>
              <a:buSzPts val="2400"/>
              <a:buFont typeface="Calibri"/>
              <a:buNone/>
              <a:defRPr b="0" i="0" sz="2400" u="none" cap="none" strike="noStrike">
                <a:solidFill>
                  <a:srgbClr val="888888"/>
                </a:solidFill>
                <a:latin typeface="Calibri"/>
                <a:ea typeface="Calibri"/>
                <a:cs typeface="Calibri"/>
                <a:sym typeface="Calibri"/>
              </a:defRPr>
            </a:lvl3pPr>
            <a:lvl4pPr lvl="3" marR="0" rtl="0" algn="l">
              <a:lnSpc>
                <a:spcPct val="90000"/>
              </a:lnSpc>
              <a:spcBef>
                <a:spcPts val="1000"/>
              </a:spcBef>
              <a:spcAft>
                <a:spcPts val="0"/>
              </a:spcAft>
              <a:buClr>
                <a:srgbClr val="888888"/>
              </a:buClr>
              <a:buSzPts val="2400"/>
              <a:buFont typeface="Calibri"/>
              <a:buNone/>
              <a:defRPr b="0" i="0" sz="2400" u="none" cap="none" strike="noStrike">
                <a:solidFill>
                  <a:srgbClr val="888888"/>
                </a:solidFill>
                <a:latin typeface="Calibri"/>
                <a:ea typeface="Calibri"/>
                <a:cs typeface="Calibri"/>
                <a:sym typeface="Calibri"/>
              </a:defRPr>
            </a:lvl4pPr>
            <a:lvl5pPr lvl="4" marR="0" rtl="0" algn="l">
              <a:lnSpc>
                <a:spcPct val="90000"/>
              </a:lnSpc>
              <a:spcBef>
                <a:spcPts val="1000"/>
              </a:spcBef>
              <a:spcAft>
                <a:spcPts val="0"/>
              </a:spcAft>
              <a:buClr>
                <a:srgbClr val="888888"/>
              </a:buClr>
              <a:buSzPts val="2400"/>
              <a:buFont typeface="Calibri"/>
              <a:buNone/>
              <a:defRPr b="0" i="0" sz="2400" u="none" cap="none" strike="noStrike">
                <a:solidFill>
                  <a:srgbClr val="888888"/>
                </a:solidFill>
                <a:latin typeface="Calibri"/>
                <a:ea typeface="Calibri"/>
                <a:cs typeface="Calibri"/>
                <a:sym typeface="Calibri"/>
              </a:defRPr>
            </a:lvl5pPr>
            <a:lvl6pPr lvl="5" marR="0" rtl="0" algn="l">
              <a:lnSpc>
                <a:spcPct val="90000"/>
              </a:lnSpc>
              <a:spcBef>
                <a:spcPts val="1000"/>
              </a:spcBef>
              <a:spcAft>
                <a:spcPts val="0"/>
              </a:spcAft>
              <a:buClr>
                <a:srgbClr val="888888"/>
              </a:buClr>
              <a:buSzPts val="2400"/>
              <a:buFont typeface="Calibri"/>
              <a:buChar char="•"/>
              <a:defRPr b="0" i="0" sz="2400" u="none" cap="none" strike="noStrike">
                <a:solidFill>
                  <a:srgbClr val="888888"/>
                </a:solidFill>
                <a:latin typeface="Calibri"/>
                <a:ea typeface="Calibri"/>
                <a:cs typeface="Calibri"/>
                <a:sym typeface="Calibri"/>
              </a:defRPr>
            </a:lvl6pPr>
            <a:lvl7pPr lvl="6" marR="0" rtl="0" algn="l">
              <a:lnSpc>
                <a:spcPct val="90000"/>
              </a:lnSpc>
              <a:spcBef>
                <a:spcPts val="1000"/>
              </a:spcBef>
              <a:spcAft>
                <a:spcPts val="0"/>
              </a:spcAft>
              <a:buClr>
                <a:srgbClr val="888888"/>
              </a:buClr>
              <a:buSzPts val="2400"/>
              <a:buFont typeface="Calibri"/>
              <a:buChar char="•"/>
              <a:defRPr b="0" i="0" sz="2400" u="none" cap="none" strike="noStrike">
                <a:solidFill>
                  <a:srgbClr val="888888"/>
                </a:solidFill>
                <a:latin typeface="Calibri"/>
                <a:ea typeface="Calibri"/>
                <a:cs typeface="Calibri"/>
                <a:sym typeface="Calibri"/>
              </a:defRPr>
            </a:lvl7pPr>
            <a:lvl8pPr lvl="7" marR="0" rtl="0" algn="l">
              <a:lnSpc>
                <a:spcPct val="90000"/>
              </a:lnSpc>
              <a:spcBef>
                <a:spcPts val="1000"/>
              </a:spcBef>
              <a:spcAft>
                <a:spcPts val="0"/>
              </a:spcAft>
              <a:buClr>
                <a:srgbClr val="888888"/>
              </a:buClr>
              <a:buSzPts val="2400"/>
              <a:buFont typeface="Calibri"/>
              <a:buChar char="•"/>
              <a:defRPr b="0" i="0" sz="2400" u="none" cap="none" strike="noStrike">
                <a:solidFill>
                  <a:srgbClr val="888888"/>
                </a:solidFill>
                <a:latin typeface="Calibri"/>
                <a:ea typeface="Calibri"/>
                <a:cs typeface="Calibri"/>
                <a:sym typeface="Calibri"/>
              </a:defRPr>
            </a:lvl8pPr>
            <a:lvl9pPr lvl="8" marR="0" rtl="0" algn="l">
              <a:lnSpc>
                <a:spcPct val="90000"/>
              </a:lnSpc>
              <a:spcBef>
                <a:spcPts val="1000"/>
              </a:spcBef>
              <a:spcAft>
                <a:spcPts val="0"/>
              </a:spcAft>
              <a:buClr>
                <a:srgbClr val="888888"/>
              </a:buClr>
              <a:buSzPts val="2400"/>
              <a:buFont typeface="Calibri"/>
              <a:buChar char="•"/>
              <a:defRPr b="0" i="0" sz="2400" u="none" cap="none" strike="noStrike">
                <a:solidFill>
                  <a:srgbClr val="888888"/>
                </a:solidFill>
                <a:latin typeface="Calibri"/>
                <a:ea typeface="Calibri"/>
                <a:cs typeface="Calibri"/>
                <a:sym typeface="Calibri"/>
              </a:defRPr>
            </a:lvl9pPr>
          </a:lstStyle>
          <a:p/>
        </p:txBody>
      </p:sp>
      <p:sp>
        <p:nvSpPr>
          <p:cNvPr id="53" name="Google Shape;53;p32"/>
          <p:cNvSpPr txBox="1"/>
          <p:nvPr>
            <p:ph idx="1" type="body"/>
          </p:nvPr>
        </p:nvSpPr>
        <p:spPr>
          <a:xfrm>
            <a:off x="839787" y="2057400"/>
            <a:ext cx="3932240" cy="3811588"/>
          </a:xfrm>
          <a:prstGeom prst="rect">
            <a:avLst/>
          </a:prstGeom>
          <a:noFill/>
          <a:ln>
            <a:noFill/>
          </a:ln>
        </p:spPr>
        <p:txBody>
          <a:bodyPr anchorCtr="0" anchor="t" bIns="45675" lIns="45675" spcFirstLastPara="1" rIns="45675" wrap="square" tIns="45675">
            <a:normAutofit/>
          </a:bodyPr>
          <a:lstStyle>
            <a:lvl1pPr indent="-228600" lvl="0" marL="457200" algn="l">
              <a:lnSpc>
                <a:spcPct val="90000"/>
              </a:lnSpc>
              <a:spcBef>
                <a:spcPts val="1000"/>
              </a:spcBef>
              <a:spcAft>
                <a:spcPts val="0"/>
              </a:spcAft>
              <a:buClr>
                <a:srgbClr val="000000"/>
              </a:buClr>
              <a:buSzPts val="1600"/>
              <a:buFont typeface="Calibri"/>
              <a:buNone/>
              <a:defRPr sz="1600">
                <a:solidFill>
                  <a:srgbClr val="000000"/>
                </a:solidFill>
              </a:defRPr>
            </a:lvl1pPr>
            <a:lvl2pPr indent="-228600" lvl="1" marL="914400" algn="l">
              <a:lnSpc>
                <a:spcPct val="90000"/>
              </a:lnSpc>
              <a:spcBef>
                <a:spcPts val="1000"/>
              </a:spcBef>
              <a:spcAft>
                <a:spcPts val="0"/>
              </a:spcAft>
              <a:buClr>
                <a:srgbClr val="000000"/>
              </a:buClr>
              <a:buSzPts val="1600"/>
              <a:buFont typeface="Calibri"/>
              <a:buNone/>
              <a:defRPr sz="1600">
                <a:solidFill>
                  <a:srgbClr val="000000"/>
                </a:solidFill>
              </a:defRPr>
            </a:lvl2pPr>
            <a:lvl3pPr indent="-228600" lvl="2" marL="1371600" algn="l">
              <a:lnSpc>
                <a:spcPct val="90000"/>
              </a:lnSpc>
              <a:spcBef>
                <a:spcPts val="1000"/>
              </a:spcBef>
              <a:spcAft>
                <a:spcPts val="0"/>
              </a:spcAft>
              <a:buClr>
                <a:srgbClr val="000000"/>
              </a:buClr>
              <a:buSzPts val="1600"/>
              <a:buFont typeface="Calibri"/>
              <a:buNone/>
              <a:defRPr sz="1600">
                <a:solidFill>
                  <a:srgbClr val="000000"/>
                </a:solidFill>
              </a:defRPr>
            </a:lvl3pPr>
            <a:lvl4pPr indent="-228600" lvl="3" marL="1828800" algn="l">
              <a:lnSpc>
                <a:spcPct val="90000"/>
              </a:lnSpc>
              <a:spcBef>
                <a:spcPts val="1000"/>
              </a:spcBef>
              <a:spcAft>
                <a:spcPts val="0"/>
              </a:spcAft>
              <a:buClr>
                <a:srgbClr val="000000"/>
              </a:buClr>
              <a:buSzPts val="1600"/>
              <a:buFont typeface="Calibri"/>
              <a:buNone/>
              <a:defRPr sz="1600">
                <a:solidFill>
                  <a:srgbClr val="000000"/>
                </a:solidFill>
              </a:defRPr>
            </a:lvl4pPr>
            <a:lvl5pPr indent="-228600" lvl="4" marL="2286000" algn="l">
              <a:lnSpc>
                <a:spcPct val="90000"/>
              </a:lnSpc>
              <a:spcBef>
                <a:spcPts val="1000"/>
              </a:spcBef>
              <a:spcAft>
                <a:spcPts val="0"/>
              </a:spcAft>
              <a:buClr>
                <a:srgbClr val="000000"/>
              </a:buClr>
              <a:buSzPts val="1600"/>
              <a:buFont typeface="Calibri"/>
              <a:buNone/>
              <a:defRPr sz="1600">
                <a:solidFill>
                  <a:srgbClr val="000000"/>
                </a:solidFill>
              </a:defRPr>
            </a:lvl5pPr>
            <a:lvl6pPr indent="-381000" lvl="5" marL="2743200" algn="l">
              <a:lnSpc>
                <a:spcPct val="90000"/>
              </a:lnSpc>
              <a:spcBef>
                <a:spcPts val="1000"/>
              </a:spcBef>
              <a:spcAft>
                <a:spcPts val="0"/>
              </a:spcAft>
              <a:buClr>
                <a:srgbClr val="888888"/>
              </a:buClr>
              <a:buSzPts val="2400"/>
              <a:buChar char="•"/>
              <a:defRPr/>
            </a:lvl6pPr>
            <a:lvl7pPr indent="-381000" lvl="6" marL="3200400" algn="l">
              <a:lnSpc>
                <a:spcPct val="90000"/>
              </a:lnSpc>
              <a:spcBef>
                <a:spcPts val="1000"/>
              </a:spcBef>
              <a:spcAft>
                <a:spcPts val="0"/>
              </a:spcAft>
              <a:buClr>
                <a:srgbClr val="888888"/>
              </a:buClr>
              <a:buSzPts val="2400"/>
              <a:buChar char="•"/>
              <a:defRPr/>
            </a:lvl7pPr>
            <a:lvl8pPr indent="-381000" lvl="7" marL="3657600" algn="l">
              <a:lnSpc>
                <a:spcPct val="90000"/>
              </a:lnSpc>
              <a:spcBef>
                <a:spcPts val="1000"/>
              </a:spcBef>
              <a:spcAft>
                <a:spcPts val="0"/>
              </a:spcAft>
              <a:buClr>
                <a:srgbClr val="888888"/>
              </a:buClr>
              <a:buSzPts val="2400"/>
              <a:buChar char="•"/>
              <a:defRPr/>
            </a:lvl8pPr>
            <a:lvl9pPr indent="-381000" lvl="8" marL="4114800" algn="l">
              <a:lnSpc>
                <a:spcPct val="90000"/>
              </a:lnSpc>
              <a:spcBef>
                <a:spcPts val="1000"/>
              </a:spcBef>
              <a:spcAft>
                <a:spcPts val="0"/>
              </a:spcAft>
              <a:buClr>
                <a:srgbClr val="888888"/>
              </a:buClr>
              <a:buSzPts val="2400"/>
              <a:buChar char="•"/>
              <a:defRPr/>
            </a:lvl9pPr>
          </a:lstStyle>
          <a:p/>
        </p:txBody>
      </p:sp>
      <p:sp>
        <p:nvSpPr>
          <p:cNvPr id="54" name="Google Shape;54;p32"/>
          <p:cNvSpPr txBox="1"/>
          <p:nvPr>
            <p:ph idx="12" type="sldNum"/>
          </p:nvPr>
        </p:nvSpPr>
        <p:spPr>
          <a:xfrm>
            <a:off x="11095219" y="6404313"/>
            <a:ext cx="258582" cy="269199"/>
          </a:xfrm>
          <a:prstGeom prst="rect">
            <a:avLst/>
          </a:prstGeom>
          <a:noFill/>
          <a:ln>
            <a:noFill/>
          </a:ln>
        </p:spPr>
        <p:txBody>
          <a:bodyPr anchorCtr="0" anchor="ctr" bIns="45675" lIns="45675" spcFirstLastPara="1" rIns="45675" wrap="square" tIns="45675">
            <a:spAutoFit/>
          </a:bodyPr>
          <a:lstStyle>
            <a:lvl1pPr indent="0" lvl="0"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indent="0" lvl="1"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2pPr>
            <a:lvl3pPr indent="0" lvl="2"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3pPr>
            <a:lvl4pPr indent="0" lvl="3"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4pPr>
            <a:lvl5pPr indent="0" lvl="4"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5pPr>
            <a:lvl6pPr indent="0" lvl="5"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6pPr>
            <a:lvl7pPr indent="0" lvl="6"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7pPr>
            <a:lvl8pPr indent="0" lvl="7"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8pPr>
            <a:lvl9pPr indent="0" lvl="8"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_TEXT" type="vertTx">
  <p:cSld name="VERTICAL_TEXT">
    <p:spTree>
      <p:nvGrpSpPr>
        <p:cNvPr id="55" name="Shape 55"/>
        <p:cNvGrpSpPr/>
        <p:nvPr/>
      </p:nvGrpSpPr>
      <p:grpSpPr>
        <a:xfrm>
          <a:off x="0" y="0"/>
          <a:ext cx="0" cy="0"/>
          <a:chOff x="0" y="0"/>
          <a:chExt cx="0" cy="0"/>
        </a:xfrm>
      </p:grpSpPr>
      <p:sp>
        <p:nvSpPr>
          <p:cNvPr id="56" name="Google Shape;56;p33"/>
          <p:cNvSpPr txBox="1"/>
          <p:nvPr>
            <p:ph type="title"/>
          </p:nvPr>
        </p:nvSpPr>
        <p:spPr>
          <a:xfrm>
            <a:off x="838200" y="365125"/>
            <a:ext cx="10515600" cy="1325563"/>
          </a:xfrm>
          <a:prstGeom prst="rect">
            <a:avLst/>
          </a:prstGeom>
          <a:noFill/>
          <a:ln>
            <a:noFill/>
          </a:ln>
        </p:spPr>
        <p:txBody>
          <a:bodyPr anchorCtr="0" anchor="ctr" bIns="45675" lIns="45675" spcFirstLastPara="1" rIns="45675" wrap="square" tIns="45675">
            <a:normAutofit/>
          </a:bodyPr>
          <a:lstStyle>
            <a:lvl1pPr lvl="0" algn="l">
              <a:lnSpc>
                <a:spcPct val="90000"/>
              </a:lnSpc>
              <a:spcBef>
                <a:spcPts val="0"/>
              </a:spcBef>
              <a:spcAft>
                <a:spcPts val="0"/>
              </a:spcAft>
              <a:buClr>
                <a:srgbClr val="000000"/>
              </a:buClr>
              <a:buSzPts val="4400"/>
              <a:buFont typeface="Calibri"/>
              <a:buNone/>
              <a:defRPr sz="44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p:txBody>
      </p:sp>
      <p:sp>
        <p:nvSpPr>
          <p:cNvPr id="57" name="Google Shape;57;p33"/>
          <p:cNvSpPr txBox="1"/>
          <p:nvPr>
            <p:ph idx="1" type="body"/>
          </p:nvPr>
        </p:nvSpPr>
        <p:spPr>
          <a:xfrm rot="5400000">
            <a:off x="3920330" y="-1256506"/>
            <a:ext cx="4351340" cy="10515601"/>
          </a:xfrm>
          <a:prstGeom prst="rect">
            <a:avLst/>
          </a:prstGeom>
          <a:noFill/>
          <a:ln>
            <a:noFill/>
          </a:ln>
        </p:spPr>
        <p:txBody>
          <a:bodyPr anchorCtr="0" anchor="t" bIns="45675" lIns="45675" spcFirstLastPara="1" rIns="45675" wrap="square" tIns="45675">
            <a:normAutofit/>
          </a:bodyPr>
          <a:lstStyle>
            <a:lvl1pPr indent="-406400" lvl="0" marL="457200" algn="l">
              <a:lnSpc>
                <a:spcPct val="90000"/>
              </a:lnSpc>
              <a:spcBef>
                <a:spcPts val="1000"/>
              </a:spcBef>
              <a:spcAft>
                <a:spcPts val="0"/>
              </a:spcAft>
              <a:buClr>
                <a:srgbClr val="000000"/>
              </a:buClr>
              <a:buSzPts val="2800"/>
              <a:buFont typeface="Arial"/>
              <a:buChar char="•"/>
              <a:defRPr sz="2800">
                <a:solidFill>
                  <a:srgbClr val="000000"/>
                </a:solidFill>
              </a:defRPr>
            </a:lvl1pPr>
            <a:lvl2pPr indent="-406400" lvl="1" marL="914400" algn="l">
              <a:lnSpc>
                <a:spcPct val="90000"/>
              </a:lnSpc>
              <a:spcBef>
                <a:spcPts val="1000"/>
              </a:spcBef>
              <a:spcAft>
                <a:spcPts val="0"/>
              </a:spcAft>
              <a:buClr>
                <a:srgbClr val="000000"/>
              </a:buClr>
              <a:buSzPts val="2800"/>
              <a:buFont typeface="Arial"/>
              <a:buChar char="•"/>
              <a:defRPr sz="2800">
                <a:solidFill>
                  <a:srgbClr val="000000"/>
                </a:solidFill>
              </a:defRPr>
            </a:lvl2pPr>
            <a:lvl3pPr indent="-406400" lvl="2" marL="1371600" algn="l">
              <a:lnSpc>
                <a:spcPct val="90000"/>
              </a:lnSpc>
              <a:spcBef>
                <a:spcPts val="1000"/>
              </a:spcBef>
              <a:spcAft>
                <a:spcPts val="0"/>
              </a:spcAft>
              <a:buClr>
                <a:srgbClr val="000000"/>
              </a:buClr>
              <a:buSzPts val="2800"/>
              <a:buFont typeface="Arial"/>
              <a:buChar char="•"/>
              <a:defRPr sz="2800">
                <a:solidFill>
                  <a:srgbClr val="000000"/>
                </a:solidFill>
              </a:defRPr>
            </a:lvl3pPr>
            <a:lvl4pPr indent="-406400" lvl="3" marL="1828800" algn="l">
              <a:lnSpc>
                <a:spcPct val="90000"/>
              </a:lnSpc>
              <a:spcBef>
                <a:spcPts val="1000"/>
              </a:spcBef>
              <a:spcAft>
                <a:spcPts val="0"/>
              </a:spcAft>
              <a:buClr>
                <a:srgbClr val="000000"/>
              </a:buClr>
              <a:buSzPts val="2800"/>
              <a:buFont typeface="Arial"/>
              <a:buChar char="•"/>
              <a:defRPr sz="2800">
                <a:solidFill>
                  <a:srgbClr val="000000"/>
                </a:solidFill>
              </a:defRPr>
            </a:lvl4pPr>
            <a:lvl5pPr indent="-406400" lvl="4" marL="2286000" algn="l">
              <a:lnSpc>
                <a:spcPct val="90000"/>
              </a:lnSpc>
              <a:spcBef>
                <a:spcPts val="1000"/>
              </a:spcBef>
              <a:spcAft>
                <a:spcPts val="0"/>
              </a:spcAft>
              <a:buClr>
                <a:srgbClr val="000000"/>
              </a:buClr>
              <a:buSzPts val="2800"/>
              <a:buFont typeface="Arial"/>
              <a:buChar char="•"/>
              <a:defRPr sz="2800">
                <a:solidFill>
                  <a:srgbClr val="000000"/>
                </a:solidFill>
              </a:defRPr>
            </a:lvl5pPr>
            <a:lvl6pPr indent="-381000" lvl="5" marL="2743200" algn="l">
              <a:lnSpc>
                <a:spcPct val="90000"/>
              </a:lnSpc>
              <a:spcBef>
                <a:spcPts val="1000"/>
              </a:spcBef>
              <a:spcAft>
                <a:spcPts val="0"/>
              </a:spcAft>
              <a:buClr>
                <a:srgbClr val="888888"/>
              </a:buClr>
              <a:buSzPts val="2400"/>
              <a:buChar char="•"/>
              <a:defRPr/>
            </a:lvl6pPr>
            <a:lvl7pPr indent="-381000" lvl="6" marL="3200400" algn="l">
              <a:lnSpc>
                <a:spcPct val="90000"/>
              </a:lnSpc>
              <a:spcBef>
                <a:spcPts val="1000"/>
              </a:spcBef>
              <a:spcAft>
                <a:spcPts val="0"/>
              </a:spcAft>
              <a:buClr>
                <a:srgbClr val="888888"/>
              </a:buClr>
              <a:buSzPts val="2400"/>
              <a:buChar char="•"/>
              <a:defRPr/>
            </a:lvl7pPr>
            <a:lvl8pPr indent="-381000" lvl="7" marL="3657600" algn="l">
              <a:lnSpc>
                <a:spcPct val="90000"/>
              </a:lnSpc>
              <a:spcBef>
                <a:spcPts val="1000"/>
              </a:spcBef>
              <a:spcAft>
                <a:spcPts val="0"/>
              </a:spcAft>
              <a:buClr>
                <a:srgbClr val="888888"/>
              </a:buClr>
              <a:buSzPts val="2400"/>
              <a:buChar char="•"/>
              <a:defRPr/>
            </a:lvl8pPr>
            <a:lvl9pPr indent="-381000" lvl="8" marL="4114800" algn="l">
              <a:lnSpc>
                <a:spcPct val="90000"/>
              </a:lnSpc>
              <a:spcBef>
                <a:spcPts val="1000"/>
              </a:spcBef>
              <a:spcAft>
                <a:spcPts val="0"/>
              </a:spcAft>
              <a:buClr>
                <a:srgbClr val="888888"/>
              </a:buClr>
              <a:buSzPts val="2400"/>
              <a:buChar char="•"/>
              <a:defRPr/>
            </a:lvl9pPr>
          </a:lstStyle>
          <a:p/>
        </p:txBody>
      </p:sp>
      <p:sp>
        <p:nvSpPr>
          <p:cNvPr id="58" name="Google Shape;58;p33"/>
          <p:cNvSpPr txBox="1"/>
          <p:nvPr>
            <p:ph idx="12" type="sldNum"/>
          </p:nvPr>
        </p:nvSpPr>
        <p:spPr>
          <a:xfrm>
            <a:off x="11095219" y="6404313"/>
            <a:ext cx="258582" cy="269199"/>
          </a:xfrm>
          <a:prstGeom prst="rect">
            <a:avLst/>
          </a:prstGeom>
          <a:noFill/>
          <a:ln>
            <a:noFill/>
          </a:ln>
        </p:spPr>
        <p:txBody>
          <a:bodyPr anchorCtr="0" anchor="ctr" bIns="45675" lIns="45675" spcFirstLastPara="1" rIns="45675" wrap="square" tIns="45675">
            <a:spAutoFit/>
          </a:bodyPr>
          <a:lstStyle>
            <a:lvl1pPr indent="0" lvl="0"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indent="0" lvl="1"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2pPr>
            <a:lvl3pPr indent="0" lvl="2"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3pPr>
            <a:lvl4pPr indent="0" lvl="3"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4pPr>
            <a:lvl5pPr indent="0" lvl="4"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5pPr>
            <a:lvl6pPr indent="0" lvl="5"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6pPr>
            <a:lvl7pPr indent="0" lvl="6"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7pPr>
            <a:lvl8pPr indent="0" lvl="7"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8pPr>
            <a:lvl9pPr indent="0" lvl="8"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_TITLE_AND_VERTICAL_TEXT" type="vertTitleAndTx">
  <p:cSld name="VERTICAL_TITLE_AND_VERTICAL_TEXT">
    <p:spTree>
      <p:nvGrpSpPr>
        <p:cNvPr id="59" name="Shape 59"/>
        <p:cNvGrpSpPr/>
        <p:nvPr/>
      </p:nvGrpSpPr>
      <p:grpSpPr>
        <a:xfrm>
          <a:off x="0" y="0"/>
          <a:ext cx="0" cy="0"/>
          <a:chOff x="0" y="0"/>
          <a:chExt cx="0" cy="0"/>
        </a:xfrm>
      </p:grpSpPr>
      <p:sp>
        <p:nvSpPr>
          <p:cNvPr id="60" name="Google Shape;60;p34"/>
          <p:cNvSpPr txBox="1"/>
          <p:nvPr>
            <p:ph type="title"/>
          </p:nvPr>
        </p:nvSpPr>
        <p:spPr>
          <a:xfrm rot="5400000">
            <a:off x="7133431" y="1956592"/>
            <a:ext cx="5811842" cy="2628902"/>
          </a:xfrm>
          <a:prstGeom prst="rect">
            <a:avLst/>
          </a:prstGeom>
          <a:noFill/>
          <a:ln>
            <a:noFill/>
          </a:ln>
        </p:spPr>
        <p:txBody>
          <a:bodyPr anchorCtr="0" anchor="ctr" bIns="45675" lIns="45675" spcFirstLastPara="1" rIns="45675" wrap="square" tIns="45675">
            <a:normAutofit/>
          </a:bodyPr>
          <a:lstStyle>
            <a:lvl1pPr lvl="0" algn="l">
              <a:lnSpc>
                <a:spcPct val="90000"/>
              </a:lnSpc>
              <a:spcBef>
                <a:spcPts val="0"/>
              </a:spcBef>
              <a:spcAft>
                <a:spcPts val="0"/>
              </a:spcAft>
              <a:buClr>
                <a:srgbClr val="000000"/>
              </a:buClr>
              <a:buSzPts val="4400"/>
              <a:buFont typeface="Calibri"/>
              <a:buNone/>
              <a:defRPr sz="44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p:txBody>
      </p:sp>
      <p:sp>
        <p:nvSpPr>
          <p:cNvPr id="61" name="Google Shape;61;p34"/>
          <p:cNvSpPr txBox="1"/>
          <p:nvPr>
            <p:ph idx="1" type="body"/>
          </p:nvPr>
        </p:nvSpPr>
        <p:spPr>
          <a:xfrm rot="5400000">
            <a:off x="1799431" y="-596107"/>
            <a:ext cx="5811838" cy="7734301"/>
          </a:xfrm>
          <a:prstGeom prst="rect">
            <a:avLst/>
          </a:prstGeom>
          <a:noFill/>
          <a:ln>
            <a:noFill/>
          </a:ln>
        </p:spPr>
        <p:txBody>
          <a:bodyPr anchorCtr="0" anchor="t" bIns="45675" lIns="45675" spcFirstLastPara="1" rIns="45675" wrap="square" tIns="45675">
            <a:normAutofit/>
          </a:bodyPr>
          <a:lstStyle>
            <a:lvl1pPr indent="-406400" lvl="0" marL="457200" algn="l">
              <a:lnSpc>
                <a:spcPct val="90000"/>
              </a:lnSpc>
              <a:spcBef>
                <a:spcPts val="1000"/>
              </a:spcBef>
              <a:spcAft>
                <a:spcPts val="0"/>
              </a:spcAft>
              <a:buClr>
                <a:srgbClr val="000000"/>
              </a:buClr>
              <a:buSzPts val="2800"/>
              <a:buFont typeface="Arial"/>
              <a:buChar char="•"/>
              <a:defRPr sz="2800">
                <a:solidFill>
                  <a:srgbClr val="000000"/>
                </a:solidFill>
              </a:defRPr>
            </a:lvl1pPr>
            <a:lvl2pPr indent="-406400" lvl="1" marL="914400" algn="l">
              <a:lnSpc>
                <a:spcPct val="90000"/>
              </a:lnSpc>
              <a:spcBef>
                <a:spcPts val="1000"/>
              </a:spcBef>
              <a:spcAft>
                <a:spcPts val="0"/>
              </a:spcAft>
              <a:buClr>
                <a:srgbClr val="000000"/>
              </a:buClr>
              <a:buSzPts val="2800"/>
              <a:buFont typeface="Arial"/>
              <a:buChar char="•"/>
              <a:defRPr sz="2800">
                <a:solidFill>
                  <a:srgbClr val="000000"/>
                </a:solidFill>
              </a:defRPr>
            </a:lvl2pPr>
            <a:lvl3pPr indent="-406400" lvl="2" marL="1371600" algn="l">
              <a:lnSpc>
                <a:spcPct val="90000"/>
              </a:lnSpc>
              <a:spcBef>
                <a:spcPts val="1000"/>
              </a:spcBef>
              <a:spcAft>
                <a:spcPts val="0"/>
              </a:spcAft>
              <a:buClr>
                <a:srgbClr val="000000"/>
              </a:buClr>
              <a:buSzPts val="2800"/>
              <a:buFont typeface="Arial"/>
              <a:buChar char="•"/>
              <a:defRPr sz="2800">
                <a:solidFill>
                  <a:srgbClr val="000000"/>
                </a:solidFill>
              </a:defRPr>
            </a:lvl3pPr>
            <a:lvl4pPr indent="-406400" lvl="3" marL="1828800" algn="l">
              <a:lnSpc>
                <a:spcPct val="90000"/>
              </a:lnSpc>
              <a:spcBef>
                <a:spcPts val="1000"/>
              </a:spcBef>
              <a:spcAft>
                <a:spcPts val="0"/>
              </a:spcAft>
              <a:buClr>
                <a:srgbClr val="000000"/>
              </a:buClr>
              <a:buSzPts val="2800"/>
              <a:buFont typeface="Arial"/>
              <a:buChar char="•"/>
              <a:defRPr sz="2800">
                <a:solidFill>
                  <a:srgbClr val="000000"/>
                </a:solidFill>
              </a:defRPr>
            </a:lvl4pPr>
            <a:lvl5pPr indent="-406400" lvl="4" marL="2286000" algn="l">
              <a:lnSpc>
                <a:spcPct val="90000"/>
              </a:lnSpc>
              <a:spcBef>
                <a:spcPts val="1000"/>
              </a:spcBef>
              <a:spcAft>
                <a:spcPts val="0"/>
              </a:spcAft>
              <a:buClr>
                <a:srgbClr val="000000"/>
              </a:buClr>
              <a:buSzPts val="2800"/>
              <a:buFont typeface="Arial"/>
              <a:buChar char="•"/>
              <a:defRPr sz="2800">
                <a:solidFill>
                  <a:srgbClr val="000000"/>
                </a:solidFill>
              </a:defRPr>
            </a:lvl5pPr>
            <a:lvl6pPr indent="-381000" lvl="5" marL="2743200" algn="l">
              <a:lnSpc>
                <a:spcPct val="90000"/>
              </a:lnSpc>
              <a:spcBef>
                <a:spcPts val="1000"/>
              </a:spcBef>
              <a:spcAft>
                <a:spcPts val="0"/>
              </a:spcAft>
              <a:buClr>
                <a:srgbClr val="888888"/>
              </a:buClr>
              <a:buSzPts val="2400"/>
              <a:buChar char="•"/>
              <a:defRPr/>
            </a:lvl6pPr>
            <a:lvl7pPr indent="-381000" lvl="6" marL="3200400" algn="l">
              <a:lnSpc>
                <a:spcPct val="90000"/>
              </a:lnSpc>
              <a:spcBef>
                <a:spcPts val="1000"/>
              </a:spcBef>
              <a:spcAft>
                <a:spcPts val="0"/>
              </a:spcAft>
              <a:buClr>
                <a:srgbClr val="888888"/>
              </a:buClr>
              <a:buSzPts val="2400"/>
              <a:buChar char="•"/>
              <a:defRPr/>
            </a:lvl7pPr>
            <a:lvl8pPr indent="-381000" lvl="7" marL="3657600" algn="l">
              <a:lnSpc>
                <a:spcPct val="90000"/>
              </a:lnSpc>
              <a:spcBef>
                <a:spcPts val="1000"/>
              </a:spcBef>
              <a:spcAft>
                <a:spcPts val="0"/>
              </a:spcAft>
              <a:buClr>
                <a:srgbClr val="888888"/>
              </a:buClr>
              <a:buSzPts val="2400"/>
              <a:buChar char="•"/>
              <a:defRPr/>
            </a:lvl8pPr>
            <a:lvl9pPr indent="-381000" lvl="8" marL="4114800" algn="l">
              <a:lnSpc>
                <a:spcPct val="90000"/>
              </a:lnSpc>
              <a:spcBef>
                <a:spcPts val="1000"/>
              </a:spcBef>
              <a:spcAft>
                <a:spcPts val="0"/>
              </a:spcAft>
              <a:buClr>
                <a:srgbClr val="888888"/>
              </a:buClr>
              <a:buSzPts val="2400"/>
              <a:buChar char="•"/>
              <a:defRPr/>
            </a:lvl9pPr>
          </a:lstStyle>
          <a:p/>
        </p:txBody>
      </p:sp>
      <p:sp>
        <p:nvSpPr>
          <p:cNvPr id="62" name="Google Shape;62;p34"/>
          <p:cNvSpPr txBox="1"/>
          <p:nvPr>
            <p:ph idx="12" type="sldNum"/>
          </p:nvPr>
        </p:nvSpPr>
        <p:spPr>
          <a:xfrm>
            <a:off x="11095219" y="6404313"/>
            <a:ext cx="258582" cy="269199"/>
          </a:xfrm>
          <a:prstGeom prst="rect">
            <a:avLst/>
          </a:prstGeom>
          <a:noFill/>
          <a:ln>
            <a:noFill/>
          </a:ln>
        </p:spPr>
        <p:txBody>
          <a:bodyPr anchorCtr="0" anchor="ctr" bIns="45675" lIns="45675" spcFirstLastPara="1" rIns="45675" wrap="square" tIns="45675">
            <a:spAutoFit/>
          </a:bodyPr>
          <a:lstStyle>
            <a:lvl1pPr indent="0" lvl="0"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indent="0" lvl="1"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2pPr>
            <a:lvl3pPr indent="0" lvl="2"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3pPr>
            <a:lvl4pPr indent="0" lvl="3"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4pPr>
            <a:lvl5pPr indent="0" lvl="4"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5pPr>
            <a:lvl6pPr indent="0" lvl="5"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6pPr>
            <a:lvl7pPr indent="0" lvl="6"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7pPr>
            <a:lvl8pPr indent="0" lvl="7"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8pPr>
            <a:lvl9pPr indent="0" lvl="8"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63" name="Shape 63"/>
        <p:cNvGrpSpPr/>
        <p:nvPr/>
      </p:nvGrpSpPr>
      <p:grpSpPr>
        <a:xfrm>
          <a:off x="0" y="0"/>
          <a:ext cx="0" cy="0"/>
          <a:chOff x="0" y="0"/>
          <a:chExt cx="0" cy="0"/>
        </a:xfrm>
      </p:grpSpPr>
      <p:sp>
        <p:nvSpPr>
          <p:cNvPr id="64" name="Google Shape;64;p35"/>
          <p:cNvSpPr txBox="1"/>
          <p:nvPr>
            <p:ph idx="12" type="sldNum"/>
          </p:nvPr>
        </p:nvSpPr>
        <p:spPr>
          <a:xfrm>
            <a:off x="11095181" y="6404294"/>
            <a:ext cx="258620" cy="269237"/>
          </a:xfrm>
          <a:prstGeom prst="rect">
            <a:avLst/>
          </a:prstGeom>
          <a:noFill/>
          <a:ln>
            <a:noFill/>
          </a:ln>
        </p:spPr>
        <p:txBody>
          <a:bodyPr anchorCtr="0" anchor="ctr" bIns="45700" lIns="45700" spcFirstLastPara="1" rIns="45700" wrap="square" tIns="45700">
            <a:spAutoFit/>
          </a:bodyPr>
          <a:lstStyle>
            <a:lvl1pPr indent="0" lvl="0"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indent="0" lvl="1"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2pPr>
            <a:lvl3pPr indent="0" lvl="2"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3pPr>
            <a:lvl4pPr indent="0" lvl="3"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4pPr>
            <a:lvl5pPr indent="0" lvl="4"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5pPr>
            <a:lvl6pPr indent="0" lvl="5"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6pPr>
            <a:lvl7pPr indent="0" lvl="6"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7pPr>
            <a:lvl8pPr indent="0" lvl="7"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8pPr>
            <a:lvl9pPr indent="0" lvl="8"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BJECT" type="obj">
  <p:cSld name="OBJECT">
    <p:spTree>
      <p:nvGrpSpPr>
        <p:cNvPr id="13" name="Shape 13"/>
        <p:cNvGrpSpPr/>
        <p:nvPr/>
      </p:nvGrpSpPr>
      <p:grpSpPr>
        <a:xfrm>
          <a:off x="0" y="0"/>
          <a:ext cx="0" cy="0"/>
          <a:chOff x="0" y="0"/>
          <a:chExt cx="0" cy="0"/>
        </a:xfrm>
      </p:grpSpPr>
      <p:pic>
        <p:nvPicPr>
          <p:cNvPr descr="PPT_Background2.jpg" id="14" name="Google Shape;14;p24"/>
          <p:cNvPicPr preferRelativeResize="0"/>
          <p:nvPr/>
        </p:nvPicPr>
        <p:blipFill rotWithShape="1">
          <a:blip r:embed="rId2">
            <a:alphaModFix/>
          </a:blip>
          <a:srcRect b="0" l="0" r="0" t="0"/>
          <a:stretch/>
        </p:blipFill>
        <p:spPr>
          <a:xfrm>
            <a:off x="5880" y="-3313"/>
            <a:ext cx="12186121" cy="6861313"/>
          </a:xfrm>
          <a:prstGeom prst="rect">
            <a:avLst/>
          </a:prstGeom>
          <a:noFill/>
          <a:ln>
            <a:noFill/>
          </a:ln>
        </p:spPr>
      </p:pic>
      <p:pic>
        <p:nvPicPr>
          <p:cNvPr descr="Picture 16" id="15" name="Google Shape;15;p24"/>
          <p:cNvPicPr preferRelativeResize="0"/>
          <p:nvPr/>
        </p:nvPicPr>
        <p:blipFill rotWithShape="1">
          <a:blip r:embed="rId3">
            <a:alphaModFix/>
          </a:blip>
          <a:srcRect b="0" l="0" r="0" t="0"/>
          <a:stretch/>
        </p:blipFill>
        <p:spPr>
          <a:xfrm rot="10800000">
            <a:off x="11943201" y="0"/>
            <a:ext cx="726952" cy="6858000"/>
          </a:xfrm>
          <a:prstGeom prst="rect">
            <a:avLst/>
          </a:prstGeom>
          <a:noFill/>
          <a:ln>
            <a:noFill/>
          </a:ln>
        </p:spPr>
      </p:pic>
      <p:pic>
        <p:nvPicPr>
          <p:cNvPr descr="Picture 18" id="16" name="Google Shape;16;p24"/>
          <p:cNvPicPr preferRelativeResize="0"/>
          <p:nvPr/>
        </p:nvPicPr>
        <p:blipFill rotWithShape="1">
          <a:blip r:embed="rId4">
            <a:alphaModFix/>
          </a:blip>
          <a:srcRect b="0" l="0" r="0" t="0"/>
          <a:stretch/>
        </p:blipFill>
        <p:spPr>
          <a:xfrm>
            <a:off x="-501106" y="0"/>
            <a:ext cx="918973" cy="6858000"/>
          </a:xfrm>
          <a:prstGeom prst="rect">
            <a:avLst/>
          </a:prstGeom>
          <a:noFill/>
          <a:ln>
            <a:noFill/>
          </a:ln>
        </p:spPr>
      </p:pic>
      <p:pic>
        <p:nvPicPr>
          <p:cNvPr descr="Top graphic.png" id="17" name="Google Shape;17;p24"/>
          <p:cNvPicPr preferRelativeResize="0"/>
          <p:nvPr/>
        </p:nvPicPr>
        <p:blipFill rotWithShape="1">
          <a:blip r:embed="rId5">
            <a:alphaModFix/>
          </a:blip>
          <a:srcRect b="0" l="0" r="0" t="0"/>
          <a:stretch/>
        </p:blipFill>
        <p:spPr>
          <a:xfrm>
            <a:off x="-76200" y="-184570"/>
            <a:ext cx="9155973" cy="2068267"/>
          </a:xfrm>
          <a:prstGeom prst="rect">
            <a:avLst/>
          </a:prstGeom>
          <a:noFill/>
          <a:ln>
            <a:noFill/>
          </a:ln>
        </p:spPr>
      </p:pic>
      <p:pic>
        <p:nvPicPr>
          <p:cNvPr descr="GPI MASTER LOGO GREEN CMYK(new).png" id="18" name="Google Shape;18;p24"/>
          <p:cNvPicPr preferRelativeResize="0"/>
          <p:nvPr/>
        </p:nvPicPr>
        <p:blipFill rotWithShape="1">
          <a:blip r:embed="rId6">
            <a:alphaModFix/>
          </a:blip>
          <a:srcRect b="0" l="0" r="0" t="0"/>
          <a:stretch/>
        </p:blipFill>
        <p:spPr>
          <a:xfrm>
            <a:off x="10131169" y="6506942"/>
            <a:ext cx="1711911" cy="266713"/>
          </a:xfrm>
          <a:prstGeom prst="rect">
            <a:avLst/>
          </a:prstGeom>
          <a:noFill/>
          <a:ln>
            <a:noFill/>
          </a:ln>
        </p:spPr>
      </p:pic>
      <p:sp>
        <p:nvSpPr>
          <p:cNvPr id="19" name="Google Shape;19;p24"/>
          <p:cNvSpPr txBox="1"/>
          <p:nvPr>
            <p:ph idx="12" type="sldNum"/>
          </p:nvPr>
        </p:nvSpPr>
        <p:spPr>
          <a:xfrm>
            <a:off x="11095219" y="6404313"/>
            <a:ext cx="258582" cy="269199"/>
          </a:xfrm>
          <a:prstGeom prst="rect">
            <a:avLst/>
          </a:prstGeom>
          <a:noFill/>
          <a:ln>
            <a:noFill/>
          </a:ln>
        </p:spPr>
        <p:txBody>
          <a:bodyPr anchorCtr="0" anchor="ctr" bIns="45675" lIns="45675" spcFirstLastPara="1" rIns="45675" wrap="square" tIns="45675">
            <a:spAutoFit/>
          </a:bodyPr>
          <a:lstStyle>
            <a:lvl1pPr indent="0" lvl="0"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indent="0" lvl="1"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2pPr>
            <a:lvl3pPr indent="0" lvl="2"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3pPr>
            <a:lvl4pPr indent="0" lvl="3"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4pPr>
            <a:lvl5pPr indent="0" lvl="4"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5pPr>
            <a:lvl6pPr indent="0" lvl="5"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6pPr>
            <a:lvl7pPr indent="0" lvl="6"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7pPr>
            <a:lvl8pPr indent="0" lvl="7"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8pPr>
            <a:lvl9pPr indent="0" lvl="8"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
  <p:cSld name="TITLE">
    <p:spTree>
      <p:nvGrpSpPr>
        <p:cNvPr id="20" name="Shape 20"/>
        <p:cNvGrpSpPr/>
        <p:nvPr/>
      </p:nvGrpSpPr>
      <p:grpSpPr>
        <a:xfrm>
          <a:off x="0" y="0"/>
          <a:ext cx="0" cy="0"/>
          <a:chOff x="0" y="0"/>
          <a:chExt cx="0" cy="0"/>
        </a:xfrm>
      </p:grpSpPr>
      <p:sp>
        <p:nvSpPr>
          <p:cNvPr id="21" name="Google Shape;21;p25"/>
          <p:cNvSpPr txBox="1"/>
          <p:nvPr>
            <p:ph type="title"/>
          </p:nvPr>
        </p:nvSpPr>
        <p:spPr>
          <a:xfrm>
            <a:off x="1524000" y="1122362"/>
            <a:ext cx="9144000" cy="2387601"/>
          </a:xfrm>
          <a:prstGeom prst="rect">
            <a:avLst/>
          </a:prstGeom>
          <a:noFill/>
          <a:ln>
            <a:noFill/>
          </a:ln>
        </p:spPr>
        <p:txBody>
          <a:bodyPr anchorCtr="0" anchor="b" bIns="45675" lIns="45675" spcFirstLastPara="1" rIns="45675" wrap="square" tIns="45675">
            <a:normAutofit/>
          </a:bodyPr>
          <a:lstStyle>
            <a:lvl1pPr lvl="0" algn="ctr">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p:txBody>
      </p:sp>
      <p:sp>
        <p:nvSpPr>
          <p:cNvPr id="22" name="Google Shape;22;p25"/>
          <p:cNvSpPr txBox="1"/>
          <p:nvPr>
            <p:ph idx="1" type="body"/>
          </p:nvPr>
        </p:nvSpPr>
        <p:spPr>
          <a:xfrm>
            <a:off x="1524000" y="3602037"/>
            <a:ext cx="9144000" cy="1655766"/>
          </a:xfrm>
          <a:prstGeom prst="rect">
            <a:avLst/>
          </a:prstGeom>
          <a:noFill/>
          <a:ln>
            <a:noFill/>
          </a:ln>
        </p:spPr>
        <p:txBody>
          <a:bodyPr anchorCtr="0" anchor="t" bIns="45675" lIns="45675" spcFirstLastPara="1" rIns="45675" wrap="square" tIns="45675">
            <a:normAutofit/>
          </a:bodyPr>
          <a:lstStyle>
            <a:lvl1pPr indent="-228600" lvl="0" marL="457200" algn="ctr">
              <a:lnSpc>
                <a:spcPct val="90000"/>
              </a:lnSpc>
              <a:spcBef>
                <a:spcPts val="1000"/>
              </a:spcBef>
              <a:spcAft>
                <a:spcPts val="0"/>
              </a:spcAft>
              <a:buClr>
                <a:srgbClr val="000000"/>
              </a:buClr>
              <a:buSzPts val="2400"/>
              <a:buFont typeface="Calibri"/>
              <a:buNone/>
              <a:defRPr>
                <a:solidFill>
                  <a:srgbClr val="000000"/>
                </a:solidFill>
              </a:defRPr>
            </a:lvl1pPr>
            <a:lvl2pPr indent="-228600" lvl="1" marL="914400" algn="ctr">
              <a:lnSpc>
                <a:spcPct val="90000"/>
              </a:lnSpc>
              <a:spcBef>
                <a:spcPts val="1000"/>
              </a:spcBef>
              <a:spcAft>
                <a:spcPts val="0"/>
              </a:spcAft>
              <a:buClr>
                <a:srgbClr val="000000"/>
              </a:buClr>
              <a:buSzPts val="2400"/>
              <a:buFont typeface="Calibri"/>
              <a:buNone/>
              <a:defRPr>
                <a:solidFill>
                  <a:srgbClr val="000000"/>
                </a:solidFill>
              </a:defRPr>
            </a:lvl2pPr>
            <a:lvl3pPr indent="-228600" lvl="2" marL="1371600" algn="ctr">
              <a:lnSpc>
                <a:spcPct val="90000"/>
              </a:lnSpc>
              <a:spcBef>
                <a:spcPts val="1000"/>
              </a:spcBef>
              <a:spcAft>
                <a:spcPts val="0"/>
              </a:spcAft>
              <a:buClr>
                <a:srgbClr val="000000"/>
              </a:buClr>
              <a:buSzPts val="2400"/>
              <a:buFont typeface="Calibri"/>
              <a:buNone/>
              <a:defRPr>
                <a:solidFill>
                  <a:srgbClr val="000000"/>
                </a:solidFill>
              </a:defRPr>
            </a:lvl3pPr>
            <a:lvl4pPr indent="-228600" lvl="3" marL="1828800" algn="ctr">
              <a:lnSpc>
                <a:spcPct val="90000"/>
              </a:lnSpc>
              <a:spcBef>
                <a:spcPts val="1000"/>
              </a:spcBef>
              <a:spcAft>
                <a:spcPts val="0"/>
              </a:spcAft>
              <a:buClr>
                <a:srgbClr val="000000"/>
              </a:buClr>
              <a:buSzPts val="2400"/>
              <a:buFont typeface="Calibri"/>
              <a:buNone/>
              <a:defRPr>
                <a:solidFill>
                  <a:srgbClr val="000000"/>
                </a:solidFill>
              </a:defRPr>
            </a:lvl4pPr>
            <a:lvl5pPr indent="-228600" lvl="4" marL="2286000" algn="ctr">
              <a:lnSpc>
                <a:spcPct val="90000"/>
              </a:lnSpc>
              <a:spcBef>
                <a:spcPts val="1000"/>
              </a:spcBef>
              <a:spcAft>
                <a:spcPts val="0"/>
              </a:spcAft>
              <a:buClr>
                <a:srgbClr val="000000"/>
              </a:buClr>
              <a:buSzPts val="2400"/>
              <a:buFont typeface="Calibri"/>
              <a:buNone/>
              <a:defRPr>
                <a:solidFill>
                  <a:srgbClr val="000000"/>
                </a:solidFill>
              </a:defRPr>
            </a:lvl5pPr>
            <a:lvl6pPr indent="-381000" lvl="5" marL="2743200" algn="l">
              <a:lnSpc>
                <a:spcPct val="90000"/>
              </a:lnSpc>
              <a:spcBef>
                <a:spcPts val="1000"/>
              </a:spcBef>
              <a:spcAft>
                <a:spcPts val="0"/>
              </a:spcAft>
              <a:buClr>
                <a:srgbClr val="888888"/>
              </a:buClr>
              <a:buSzPts val="2400"/>
              <a:buChar char="•"/>
              <a:defRPr/>
            </a:lvl6pPr>
            <a:lvl7pPr indent="-381000" lvl="6" marL="3200400" algn="l">
              <a:lnSpc>
                <a:spcPct val="90000"/>
              </a:lnSpc>
              <a:spcBef>
                <a:spcPts val="1000"/>
              </a:spcBef>
              <a:spcAft>
                <a:spcPts val="0"/>
              </a:spcAft>
              <a:buClr>
                <a:srgbClr val="888888"/>
              </a:buClr>
              <a:buSzPts val="2400"/>
              <a:buChar char="•"/>
              <a:defRPr/>
            </a:lvl7pPr>
            <a:lvl8pPr indent="-381000" lvl="7" marL="3657600" algn="l">
              <a:lnSpc>
                <a:spcPct val="90000"/>
              </a:lnSpc>
              <a:spcBef>
                <a:spcPts val="1000"/>
              </a:spcBef>
              <a:spcAft>
                <a:spcPts val="0"/>
              </a:spcAft>
              <a:buClr>
                <a:srgbClr val="888888"/>
              </a:buClr>
              <a:buSzPts val="2400"/>
              <a:buChar char="•"/>
              <a:defRPr/>
            </a:lvl8pPr>
            <a:lvl9pPr indent="-381000" lvl="8" marL="4114800" algn="l">
              <a:lnSpc>
                <a:spcPct val="90000"/>
              </a:lnSpc>
              <a:spcBef>
                <a:spcPts val="1000"/>
              </a:spcBef>
              <a:spcAft>
                <a:spcPts val="0"/>
              </a:spcAft>
              <a:buClr>
                <a:srgbClr val="888888"/>
              </a:buClr>
              <a:buSzPts val="2400"/>
              <a:buChar char="•"/>
              <a:defRPr/>
            </a:lvl9pPr>
          </a:lstStyle>
          <a:p/>
        </p:txBody>
      </p:sp>
      <p:sp>
        <p:nvSpPr>
          <p:cNvPr id="23" name="Google Shape;23;p25"/>
          <p:cNvSpPr txBox="1"/>
          <p:nvPr>
            <p:ph idx="12" type="sldNum"/>
          </p:nvPr>
        </p:nvSpPr>
        <p:spPr>
          <a:xfrm>
            <a:off x="11095219" y="6404313"/>
            <a:ext cx="258582" cy="269199"/>
          </a:xfrm>
          <a:prstGeom prst="rect">
            <a:avLst/>
          </a:prstGeom>
          <a:noFill/>
          <a:ln>
            <a:noFill/>
          </a:ln>
        </p:spPr>
        <p:txBody>
          <a:bodyPr anchorCtr="0" anchor="ctr" bIns="45675" lIns="45675" spcFirstLastPara="1" rIns="45675" wrap="square" tIns="45675">
            <a:spAutoFit/>
          </a:bodyPr>
          <a:lstStyle>
            <a:lvl1pPr indent="0" lvl="0"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indent="0" lvl="1"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2pPr>
            <a:lvl3pPr indent="0" lvl="2"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3pPr>
            <a:lvl4pPr indent="0" lvl="3"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4pPr>
            <a:lvl5pPr indent="0" lvl="4"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5pPr>
            <a:lvl6pPr indent="0" lvl="5"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6pPr>
            <a:lvl7pPr indent="0" lvl="6"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7pPr>
            <a:lvl8pPr indent="0" lvl="7"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8pPr>
            <a:lvl9pPr indent="0" lvl="8"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_OBJECTS" type="twoObj">
  <p:cSld name="TWO_OBJECTS">
    <p:spTree>
      <p:nvGrpSpPr>
        <p:cNvPr id="24" name="Shape 24"/>
        <p:cNvGrpSpPr/>
        <p:nvPr/>
      </p:nvGrpSpPr>
      <p:grpSpPr>
        <a:xfrm>
          <a:off x="0" y="0"/>
          <a:ext cx="0" cy="0"/>
          <a:chOff x="0" y="0"/>
          <a:chExt cx="0" cy="0"/>
        </a:xfrm>
      </p:grpSpPr>
      <p:sp>
        <p:nvSpPr>
          <p:cNvPr id="25" name="Google Shape;25;p26"/>
          <p:cNvSpPr txBox="1"/>
          <p:nvPr>
            <p:ph type="title"/>
          </p:nvPr>
        </p:nvSpPr>
        <p:spPr>
          <a:xfrm>
            <a:off x="838200" y="365125"/>
            <a:ext cx="10515600" cy="1325563"/>
          </a:xfrm>
          <a:prstGeom prst="rect">
            <a:avLst/>
          </a:prstGeom>
          <a:noFill/>
          <a:ln>
            <a:noFill/>
          </a:ln>
        </p:spPr>
        <p:txBody>
          <a:bodyPr anchorCtr="0" anchor="ctr" bIns="45675" lIns="45675" spcFirstLastPara="1" rIns="45675" wrap="square" tIns="45675">
            <a:normAutofit/>
          </a:bodyPr>
          <a:lstStyle>
            <a:lvl1pPr lvl="0" algn="l">
              <a:lnSpc>
                <a:spcPct val="90000"/>
              </a:lnSpc>
              <a:spcBef>
                <a:spcPts val="0"/>
              </a:spcBef>
              <a:spcAft>
                <a:spcPts val="0"/>
              </a:spcAft>
              <a:buClr>
                <a:srgbClr val="000000"/>
              </a:buClr>
              <a:buSzPts val="4400"/>
              <a:buFont typeface="Calibri"/>
              <a:buNone/>
              <a:defRPr sz="44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p:txBody>
      </p:sp>
      <p:sp>
        <p:nvSpPr>
          <p:cNvPr id="26" name="Google Shape;26;p26"/>
          <p:cNvSpPr txBox="1"/>
          <p:nvPr>
            <p:ph idx="1" type="body"/>
          </p:nvPr>
        </p:nvSpPr>
        <p:spPr>
          <a:xfrm>
            <a:off x="838200" y="1825625"/>
            <a:ext cx="5181600" cy="4351338"/>
          </a:xfrm>
          <a:prstGeom prst="rect">
            <a:avLst/>
          </a:prstGeom>
          <a:noFill/>
          <a:ln>
            <a:noFill/>
          </a:ln>
        </p:spPr>
        <p:txBody>
          <a:bodyPr anchorCtr="0" anchor="t" bIns="45675" lIns="45675" spcFirstLastPara="1" rIns="45675" wrap="square" tIns="45675">
            <a:normAutofit/>
          </a:bodyPr>
          <a:lstStyle>
            <a:lvl1pPr indent="-406400" lvl="0" marL="457200" algn="l">
              <a:lnSpc>
                <a:spcPct val="90000"/>
              </a:lnSpc>
              <a:spcBef>
                <a:spcPts val="1000"/>
              </a:spcBef>
              <a:spcAft>
                <a:spcPts val="0"/>
              </a:spcAft>
              <a:buClr>
                <a:srgbClr val="000000"/>
              </a:buClr>
              <a:buSzPts val="2800"/>
              <a:buFont typeface="Arial"/>
              <a:buChar char="•"/>
              <a:defRPr sz="2800">
                <a:solidFill>
                  <a:srgbClr val="000000"/>
                </a:solidFill>
              </a:defRPr>
            </a:lvl1pPr>
            <a:lvl2pPr indent="-406400" lvl="1" marL="914400" algn="l">
              <a:lnSpc>
                <a:spcPct val="90000"/>
              </a:lnSpc>
              <a:spcBef>
                <a:spcPts val="1000"/>
              </a:spcBef>
              <a:spcAft>
                <a:spcPts val="0"/>
              </a:spcAft>
              <a:buClr>
                <a:srgbClr val="000000"/>
              </a:buClr>
              <a:buSzPts val="2800"/>
              <a:buFont typeface="Arial"/>
              <a:buChar char="•"/>
              <a:defRPr sz="2800">
                <a:solidFill>
                  <a:srgbClr val="000000"/>
                </a:solidFill>
              </a:defRPr>
            </a:lvl2pPr>
            <a:lvl3pPr indent="-406400" lvl="2" marL="1371600" algn="l">
              <a:lnSpc>
                <a:spcPct val="90000"/>
              </a:lnSpc>
              <a:spcBef>
                <a:spcPts val="1000"/>
              </a:spcBef>
              <a:spcAft>
                <a:spcPts val="0"/>
              </a:spcAft>
              <a:buClr>
                <a:srgbClr val="000000"/>
              </a:buClr>
              <a:buSzPts val="2800"/>
              <a:buFont typeface="Arial"/>
              <a:buChar char="•"/>
              <a:defRPr sz="2800">
                <a:solidFill>
                  <a:srgbClr val="000000"/>
                </a:solidFill>
              </a:defRPr>
            </a:lvl3pPr>
            <a:lvl4pPr indent="-406400" lvl="3" marL="1828800" algn="l">
              <a:lnSpc>
                <a:spcPct val="90000"/>
              </a:lnSpc>
              <a:spcBef>
                <a:spcPts val="1000"/>
              </a:spcBef>
              <a:spcAft>
                <a:spcPts val="0"/>
              </a:spcAft>
              <a:buClr>
                <a:srgbClr val="000000"/>
              </a:buClr>
              <a:buSzPts val="2800"/>
              <a:buFont typeface="Arial"/>
              <a:buChar char="•"/>
              <a:defRPr sz="2800">
                <a:solidFill>
                  <a:srgbClr val="000000"/>
                </a:solidFill>
              </a:defRPr>
            </a:lvl4pPr>
            <a:lvl5pPr indent="-406400" lvl="4" marL="2286000" algn="l">
              <a:lnSpc>
                <a:spcPct val="90000"/>
              </a:lnSpc>
              <a:spcBef>
                <a:spcPts val="1000"/>
              </a:spcBef>
              <a:spcAft>
                <a:spcPts val="0"/>
              </a:spcAft>
              <a:buClr>
                <a:srgbClr val="000000"/>
              </a:buClr>
              <a:buSzPts val="2800"/>
              <a:buFont typeface="Arial"/>
              <a:buChar char="•"/>
              <a:defRPr sz="2800">
                <a:solidFill>
                  <a:srgbClr val="000000"/>
                </a:solidFill>
              </a:defRPr>
            </a:lvl5pPr>
            <a:lvl6pPr indent="-381000" lvl="5" marL="2743200" algn="l">
              <a:lnSpc>
                <a:spcPct val="90000"/>
              </a:lnSpc>
              <a:spcBef>
                <a:spcPts val="1000"/>
              </a:spcBef>
              <a:spcAft>
                <a:spcPts val="0"/>
              </a:spcAft>
              <a:buClr>
                <a:srgbClr val="888888"/>
              </a:buClr>
              <a:buSzPts val="2400"/>
              <a:buChar char="•"/>
              <a:defRPr/>
            </a:lvl6pPr>
            <a:lvl7pPr indent="-381000" lvl="6" marL="3200400" algn="l">
              <a:lnSpc>
                <a:spcPct val="90000"/>
              </a:lnSpc>
              <a:spcBef>
                <a:spcPts val="1000"/>
              </a:spcBef>
              <a:spcAft>
                <a:spcPts val="0"/>
              </a:spcAft>
              <a:buClr>
                <a:srgbClr val="888888"/>
              </a:buClr>
              <a:buSzPts val="2400"/>
              <a:buChar char="•"/>
              <a:defRPr/>
            </a:lvl7pPr>
            <a:lvl8pPr indent="-381000" lvl="7" marL="3657600" algn="l">
              <a:lnSpc>
                <a:spcPct val="90000"/>
              </a:lnSpc>
              <a:spcBef>
                <a:spcPts val="1000"/>
              </a:spcBef>
              <a:spcAft>
                <a:spcPts val="0"/>
              </a:spcAft>
              <a:buClr>
                <a:srgbClr val="888888"/>
              </a:buClr>
              <a:buSzPts val="2400"/>
              <a:buChar char="•"/>
              <a:defRPr/>
            </a:lvl8pPr>
            <a:lvl9pPr indent="-381000" lvl="8" marL="4114800" algn="l">
              <a:lnSpc>
                <a:spcPct val="90000"/>
              </a:lnSpc>
              <a:spcBef>
                <a:spcPts val="1000"/>
              </a:spcBef>
              <a:spcAft>
                <a:spcPts val="0"/>
              </a:spcAft>
              <a:buClr>
                <a:srgbClr val="888888"/>
              </a:buClr>
              <a:buSzPts val="2400"/>
              <a:buChar char="•"/>
              <a:defRPr/>
            </a:lvl9pPr>
          </a:lstStyle>
          <a:p/>
        </p:txBody>
      </p:sp>
      <p:sp>
        <p:nvSpPr>
          <p:cNvPr id="27" name="Google Shape;27;p26"/>
          <p:cNvSpPr txBox="1"/>
          <p:nvPr>
            <p:ph idx="2" type="body"/>
          </p:nvPr>
        </p:nvSpPr>
        <p:spPr>
          <a:xfrm>
            <a:off x="6172200" y="1825625"/>
            <a:ext cx="5181600" cy="4351338"/>
          </a:xfrm>
          <a:prstGeom prst="rect">
            <a:avLst/>
          </a:prstGeom>
          <a:noFill/>
          <a:ln>
            <a:noFill/>
          </a:ln>
        </p:spPr>
        <p:txBody>
          <a:bodyPr anchorCtr="0" anchor="t" bIns="45675" lIns="45675" spcFirstLastPara="1" rIns="45675" wrap="square" tIns="45675">
            <a:normAutofit/>
          </a:bodyPr>
          <a:lstStyle>
            <a:lvl1pPr indent="-228600" lvl="0" marL="457200" algn="l">
              <a:lnSpc>
                <a:spcPct val="90000"/>
              </a:lnSpc>
              <a:spcBef>
                <a:spcPts val="1000"/>
              </a:spcBef>
              <a:spcAft>
                <a:spcPts val="0"/>
              </a:spcAft>
              <a:buClr>
                <a:srgbClr val="888888"/>
              </a:buClr>
              <a:buSzPts val="1800"/>
              <a:buNone/>
              <a:defRPr/>
            </a:lvl1pPr>
            <a:lvl2pPr indent="-228600" lvl="1" marL="914400" algn="l">
              <a:lnSpc>
                <a:spcPct val="90000"/>
              </a:lnSpc>
              <a:spcBef>
                <a:spcPts val="1000"/>
              </a:spcBef>
              <a:spcAft>
                <a:spcPts val="0"/>
              </a:spcAft>
              <a:buClr>
                <a:srgbClr val="888888"/>
              </a:buClr>
              <a:buSzPts val="1800"/>
              <a:buNone/>
              <a:defRPr/>
            </a:lvl2pPr>
            <a:lvl3pPr indent="-228600" lvl="2" marL="1371600" algn="l">
              <a:lnSpc>
                <a:spcPct val="90000"/>
              </a:lnSpc>
              <a:spcBef>
                <a:spcPts val="1000"/>
              </a:spcBef>
              <a:spcAft>
                <a:spcPts val="0"/>
              </a:spcAft>
              <a:buClr>
                <a:srgbClr val="888888"/>
              </a:buClr>
              <a:buSzPts val="1800"/>
              <a:buNone/>
              <a:defRPr/>
            </a:lvl3pPr>
            <a:lvl4pPr indent="-228600" lvl="3" marL="1828800" algn="l">
              <a:lnSpc>
                <a:spcPct val="90000"/>
              </a:lnSpc>
              <a:spcBef>
                <a:spcPts val="1000"/>
              </a:spcBef>
              <a:spcAft>
                <a:spcPts val="0"/>
              </a:spcAft>
              <a:buClr>
                <a:srgbClr val="888888"/>
              </a:buClr>
              <a:buSzPts val="1800"/>
              <a:buNone/>
              <a:defRPr/>
            </a:lvl4pPr>
            <a:lvl5pPr indent="-228600" lvl="4" marL="2286000" algn="l">
              <a:lnSpc>
                <a:spcPct val="90000"/>
              </a:lnSpc>
              <a:spcBef>
                <a:spcPts val="1000"/>
              </a:spcBef>
              <a:spcAft>
                <a:spcPts val="0"/>
              </a:spcAft>
              <a:buClr>
                <a:srgbClr val="888888"/>
              </a:buClr>
              <a:buSzPts val="1800"/>
              <a:buNone/>
              <a:defRPr/>
            </a:lvl5pPr>
            <a:lvl6pPr indent="-381000" lvl="5" marL="2743200" algn="l">
              <a:lnSpc>
                <a:spcPct val="90000"/>
              </a:lnSpc>
              <a:spcBef>
                <a:spcPts val="1000"/>
              </a:spcBef>
              <a:spcAft>
                <a:spcPts val="0"/>
              </a:spcAft>
              <a:buClr>
                <a:srgbClr val="888888"/>
              </a:buClr>
              <a:buSzPts val="2400"/>
              <a:buChar char="•"/>
              <a:defRPr/>
            </a:lvl6pPr>
            <a:lvl7pPr indent="-381000" lvl="6" marL="3200400" algn="l">
              <a:lnSpc>
                <a:spcPct val="90000"/>
              </a:lnSpc>
              <a:spcBef>
                <a:spcPts val="1000"/>
              </a:spcBef>
              <a:spcAft>
                <a:spcPts val="0"/>
              </a:spcAft>
              <a:buClr>
                <a:srgbClr val="888888"/>
              </a:buClr>
              <a:buSzPts val="2400"/>
              <a:buChar char="•"/>
              <a:defRPr/>
            </a:lvl7pPr>
            <a:lvl8pPr indent="-381000" lvl="7" marL="3657600" algn="l">
              <a:lnSpc>
                <a:spcPct val="90000"/>
              </a:lnSpc>
              <a:spcBef>
                <a:spcPts val="1000"/>
              </a:spcBef>
              <a:spcAft>
                <a:spcPts val="0"/>
              </a:spcAft>
              <a:buClr>
                <a:srgbClr val="888888"/>
              </a:buClr>
              <a:buSzPts val="2400"/>
              <a:buChar char="•"/>
              <a:defRPr/>
            </a:lvl8pPr>
            <a:lvl9pPr indent="-381000" lvl="8" marL="4114800" algn="l">
              <a:lnSpc>
                <a:spcPct val="90000"/>
              </a:lnSpc>
              <a:spcBef>
                <a:spcPts val="1000"/>
              </a:spcBef>
              <a:spcAft>
                <a:spcPts val="0"/>
              </a:spcAft>
              <a:buClr>
                <a:srgbClr val="888888"/>
              </a:buClr>
              <a:buSzPts val="2400"/>
              <a:buChar char="•"/>
              <a:defRPr/>
            </a:lvl9pPr>
          </a:lstStyle>
          <a:p/>
        </p:txBody>
      </p:sp>
      <p:sp>
        <p:nvSpPr>
          <p:cNvPr id="28" name="Google Shape;28;p26"/>
          <p:cNvSpPr txBox="1"/>
          <p:nvPr>
            <p:ph idx="12" type="sldNum"/>
          </p:nvPr>
        </p:nvSpPr>
        <p:spPr>
          <a:xfrm>
            <a:off x="11095219" y="6404313"/>
            <a:ext cx="258582" cy="269199"/>
          </a:xfrm>
          <a:prstGeom prst="rect">
            <a:avLst/>
          </a:prstGeom>
          <a:noFill/>
          <a:ln>
            <a:noFill/>
          </a:ln>
        </p:spPr>
        <p:txBody>
          <a:bodyPr anchorCtr="0" anchor="ctr" bIns="45675" lIns="45675" spcFirstLastPara="1" rIns="45675" wrap="square" tIns="45675">
            <a:spAutoFit/>
          </a:bodyPr>
          <a:lstStyle>
            <a:lvl1pPr indent="0" lvl="0"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indent="0" lvl="1"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2pPr>
            <a:lvl3pPr indent="0" lvl="2"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3pPr>
            <a:lvl4pPr indent="0" lvl="3"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4pPr>
            <a:lvl5pPr indent="0" lvl="4"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5pPr>
            <a:lvl6pPr indent="0" lvl="5"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6pPr>
            <a:lvl7pPr indent="0" lvl="6"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7pPr>
            <a:lvl8pPr indent="0" lvl="7"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8pPr>
            <a:lvl9pPr indent="0" lvl="8"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ONLY" type="titleOnly">
  <p:cSld name="TITLE_ONLY">
    <p:spTree>
      <p:nvGrpSpPr>
        <p:cNvPr id="29" name="Shape 29"/>
        <p:cNvGrpSpPr/>
        <p:nvPr/>
      </p:nvGrpSpPr>
      <p:grpSpPr>
        <a:xfrm>
          <a:off x="0" y="0"/>
          <a:ext cx="0" cy="0"/>
          <a:chOff x="0" y="0"/>
          <a:chExt cx="0" cy="0"/>
        </a:xfrm>
      </p:grpSpPr>
      <p:sp>
        <p:nvSpPr>
          <p:cNvPr id="30" name="Google Shape;30;p27"/>
          <p:cNvSpPr txBox="1"/>
          <p:nvPr>
            <p:ph type="title"/>
          </p:nvPr>
        </p:nvSpPr>
        <p:spPr>
          <a:xfrm>
            <a:off x="838200" y="365125"/>
            <a:ext cx="10515600" cy="1325563"/>
          </a:xfrm>
          <a:prstGeom prst="rect">
            <a:avLst/>
          </a:prstGeom>
          <a:noFill/>
          <a:ln>
            <a:noFill/>
          </a:ln>
        </p:spPr>
        <p:txBody>
          <a:bodyPr anchorCtr="0" anchor="ctr" bIns="45675" lIns="45675" spcFirstLastPara="1" rIns="45675" wrap="square" tIns="45675">
            <a:normAutofit/>
          </a:bodyPr>
          <a:lstStyle>
            <a:lvl1pPr lvl="0" algn="l">
              <a:lnSpc>
                <a:spcPct val="90000"/>
              </a:lnSpc>
              <a:spcBef>
                <a:spcPts val="0"/>
              </a:spcBef>
              <a:spcAft>
                <a:spcPts val="0"/>
              </a:spcAft>
              <a:buClr>
                <a:srgbClr val="000000"/>
              </a:buClr>
              <a:buSzPts val="4400"/>
              <a:buFont typeface="Calibri"/>
              <a:buNone/>
              <a:defRPr sz="44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p:txBody>
      </p:sp>
      <p:sp>
        <p:nvSpPr>
          <p:cNvPr id="31" name="Google Shape;31;p27"/>
          <p:cNvSpPr txBox="1"/>
          <p:nvPr>
            <p:ph idx="12" type="sldNum"/>
          </p:nvPr>
        </p:nvSpPr>
        <p:spPr>
          <a:xfrm>
            <a:off x="11095219" y="6404313"/>
            <a:ext cx="258582" cy="269199"/>
          </a:xfrm>
          <a:prstGeom prst="rect">
            <a:avLst/>
          </a:prstGeom>
          <a:noFill/>
          <a:ln>
            <a:noFill/>
          </a:ln>
        </p:spPr>
        <p:txBody>
          <a:bodyPr anchorCtr="0" anchor="ctr" bIns="45675" lIns="45675" spcFirstLastPara="1" rIns="45675" wrap="square" tIns="45675">
            <a:spAutoFit/>
          </a:bodyPr>
          <a:lstStyle>
            <a:lvl1pPr indent="0" lvl="0"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indent="0" lvl="1"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2pPr>
            <a:lvl3pPr indent="0" lvl="2"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3pPr>
            <a:lvl4pPr indent="0" lvl="3"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4pPr>
            <a:lvl5pPr indent="0" lvl="4"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5pPr>
            <a:lvl6pPr indent="0" lvl="5"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6pPr>
            <a:lvl7pPr indent="0" lvl="6"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7pPr>
            <a:lvl8pPr indent="0" lvl="7"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8pPr>
            <a:lvl9pPr indent="0" lvl="8"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32" name="Shape 32"/>
        <p:cNvGrpSpPr/>
        <p:nvPr/>
      </p:nvGrpSpPr>
      <p:grpSpPr>
        <a:xfrm>
          <a:off x="0" y="0"/>
          <a:ext cx="0" cy="0"/>
          <a:chOff x="0" y="0"/>
          <a:chExt cx="0" cy="0"/>
        </a:xfrm>
      </p:grpSpPr>
      <p:sp>
        <p:nvSpPr>
          <p:cNvPr id="33" name="Google Shape;33;p28"/>
          <p:cNvSpPr txBox="1"/>
          <p:nvPr>
            <p:ph idx="12" type="sldNum"/>
          </p:nvPr>
        </p:nvSpPr>
        <p:spPr>
          <a:xfrm>
            <a:off x="11095219" y="6404313"/>
            <a:ext cx="258582" cy="269199"/>
          </a:xfrm>
          <a:prstGeom prst="rect">
            <a:avLst/>
          </a:prstGeom>
          <a:noFill/>
          <a:ln>
            <a:noFill/>
          </a:ln>
        </p:spPr>
        <p:txBody>
          <a:bodyPr anchorCtr="0" anchor="ctr" bIns="45675" lIns="45675" spcFirstLastPara="1" rIns="45675" wrap="square" tIns="45675">
            <a:spAutoFit/>
          </a:bodyPr>
          <a:lstStyle>
            <a:lvl1pPr indent="0" lvl="0"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indent="0" lvl="1"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2pPr>
            <a:lvl3pPr indent="0" lvl="2"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3pPr>
            <a:lvl4pPr indent="0" lvl="3"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4pPr>
            <a:lvl5pPr indent="0" lvl="4"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5pPr>
            <a:lvl6pPr indent="0" lvl="5"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6pPr>
            <a:lvl7pPr indent="0" lvl="6"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7pPr>
            <a:lvl8pPr indent="0" lvl="7"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8pPr>
            <a:lvl9pPr indent="0" lvl="8"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_HEADER" type="secHead">
  <p:cSld name="SECTION_HEADER">
    <p:spTree>
      <p:nvGrpSpPr>
        <p:cNvPr id="34" name="Shape 34"/>
        <p:cNvGrpSpPr/>
        <p:nvPr/>
      </p:nvGrpSpPr>
      <p:grpSpPr>
        <a:xfrm>
          <a:off x="0" y="0"/>
          <a:ext cx="0" cy="0"/>
          <a:chOff x="0" y="0"/>
          <a:chExt cx="0" cy="0"/>
        </a:xfrm>
      </p:grpSpPr>
      <p:sp>
        <p:nvSpPr>
          <p:cNvPr id="35" name="Google Shape;35;p29"/>
          <p:cNvSpPr txBox="1"/>
          <p:nvPr>
            <p:ph type="title"/>
          </p:nvPr>
        </p:nvSpPr>
        <p:spPr>
          <a:xfrm>
            <a:off x="831850" y="1709738"/>
            <a:ext cx="10515600" cy="2852737"/>
          </a:xfrm>
          <a:prstGeom prst="rect">
            <a:avLst/>
          </a:prstGeom>
          <a:noFill/>
          <a:ln>
            <a:noFill/>
          </a:ln>
        </p:spPr>
        <p:txBody>
          <a:bodyPr anchorCtr="0" anchor="b" bIns="45675" lIns="45675" spcFirstLastPara="1" rIns="45675" wrap="square" tIns="45675">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p:txBody>
      </p:sp>
      <p:sp>
        <p:nvSpPr>
          <p:cNvPr id="36" name="Google Shape;36;p29"/>
          <p:cNvSpPr txBox="1"/>
          <p:nvPr>
            <p:ph idx="1" type="body"/>
          </p:nvPr>
        </p:nvSpPr>
        <p:spPr>
          <a:xfrm>
            <a:off x="831850" y="4589462"/>
            <a:ext cx="10515600" cy="1500191"/>
          </a:xfrm>
          <a:prstGeom prst="rect">
            <a:avLst/>
          </a:prstGeom>
          <a:noFill/>
          <a:ln>
            <a:noFill/>
          </a:ln>
        </p:spPr>
        <p:txBody>
          <a:bodyPr anchorCtr="0" anchor="t" bIns="45675" lIns="45675" spcFirstLastPara="1" rIns="45675" wrap="square" tIns="45675">
            <a:normAutofit/>
          </a:bodyPr>
          <a:lstStyle>
            <a:lvl1pPr indent="-228600" lvl="0" marL="457200" algn="l">
              <a:lnSpc>
                <a:spcPct val="90000"/>
              </a:lnSpc>
              <a:spcBef>
                <a:spcPts val="1000"/>
              </a:spcBef>
              <a:spcAft>
                <a:spcPts val="0"/>
              </a:spcAft>
              <a:buClr>
                <a:srgbClr val="888888"/>
              </a:buClr>
              <a:buSzPts val="1800"/>
              <a:buNone/>
              <a:defRPr/>
            </a:lvl1pPr>
            <a:lvl2pPr indent="-228600" lvl="1" marL="914400" algn="l">
              <a:lnSpc>
                <a:spcPct val="90000"/>
              </a:lnSpc>
              <a:spcBef>
                <a:spcPts val="1000"/>
              </a:spcBef>
              <a:spcAft>
                <a:spcPts val="0"/>
              </a:spcAft>
              <a:buClr>
                <a:srgbClr val="888888"/>
              </a:buClr>
              <a:buSzPts val="1800"/>
              <a:buNone/>
              <a:defRPr/>
            </a:lvl2pPr>
            <a:lvl3pPr indent="-228600" lvl="2" marL="1371600" algn="l">
              <a:lnSpc>
                <a:spcPct val="90000"/>
              </a:lnSpc>
              <a:spcBef>
                <a:spcPts val="1000"/>
              </a:spcBef>
              <a:spcAft>
                <a:spcPts val="0"/>
              </a:spcAft>
              <a:buClr>
                <a:srgbClr val="888888"/>
              </a:buClr>
              <a:buSzPts val="1800"/>
              <a:buNone/>
              <a:defRPr/>
            </a:lvl3pPr>
            <a:lvl4pPr indent="-228600" lvl="3" marL="1828800" algn="l">
              <a:lnSpc>
                <a:spcPct val="90000"/>
              </a:lnSpc>
              <a:spcBef>
                <a:spcPts val="1000"/>
              </a:spcBef>
              <a:spcAft>
                <a:spcPts val="0"/>
              </a:spcAft>
              <a:buClr>
                <a:srgbClr val="888888"/>
              </a:buClr>
              <a:buSzPts val="1800"/>
              <a:buNone/>
              <a:defRPr/>
            </a:lvl4pPr>
            <a:lvl5pPr indent="-228600" lvl="4" marL="2286000" algn="l">
              <a:lnSpc>
                <a:spcPct val="90000"/>
              </a:lnSpc>
              <a:spcBef>
                <a:spcPts val="1000"/>
              </a:spcBef>
              <a:spcAft>
                <a:spcPts val="0"/>
              </a:spcAft>
              <a:buClr>
                <a:srgbClr val="888888"/>
              </a:buClr>
              <a:buSzPts val="1800"/>
              <a:buNone/>
              <a:defRPr/>
            </a:lvl5pPr>
            <a:lvl6pPr indent="-381000" lvl="5" marL="2743200" algn="l">
              <a:lnSpc>
                <a:spcPct val="90000"/>
              </a:lnSpc>
              <a:spcBef>
                <a:spcPts val="1000"/>
              </a:spcBef>
              <a:spcAft>
                <a:spcPts val="0"/>
              </a:spcAft>
              <a:buClr>
                <a:srgbClr val="888888"/>
              </a:buClr>
              <a:buSzPts val="2400"/>
              <a:buChar char="•"/>
              <a:defRPr/>
            </a:lvl6pPr>
            <a:lvl7pPr indent="-381000" lvl="6" marL="3200400" algn="l">
              <a:lnSpc>
                <a:spcPct val="90000"/>
              </a:lnSpc>
              <a:spcBef>
                <a:spcPts val="1000"/>
              </a:spcBef>
              <a:spcAft>
                <a:spcPts val="0"/>
              </a:spcAft>
              <a:buClr>
                <a:srgbClr val="888888"/>
              </a:buClr>
              <a:buSzPts val="2400"/>
              <a:buChar char="•"/>
              <a:defRPr/>
            </a:lvl7pPr>
            <a:lvl8pPr indent="-381000" lvl="7" marL="3657600" algn="l">
              <a:lnSpc>
                <a:spcPct val="90000"/>
              </a:lnSpc>
              <a:spcBef>
                <a:spcPts val="1000"/>
              </a:spcBef>
              <a:spcAft>
                <a:spcPts val="0"/>
              </a:spcAft>
              <a:buClr>
                <a:srgbClr val="888888"/>
              </a:buClr>
              <a:buSzPts val="2400"/>
              <a:buChar char="•"/>
              <a:defRPr/>
            </a:lvl8pPr>
            <a:lvl9pPr indent="-381000" lvl="8" marL="4114800" algn="l">
              <a:lnSpc>
                <a:spcPct val="90000"/>
              </a:lnSpc>
              <a:spcBef>
                <a:spcPts val="1000"/>
              </a:spcBef>
              <a:spcAft>
                <a:spcPts val="0"/>
              </a:spcAft>
              <a:buClr>
                <a:srgbClr val="888888"/>
              </a:buClr>
              <a:buSzPts val="2400"/>
              <a:buChar char="•"/>
              <a:defRPr/>
            </a:lvl9pPr>
          </a:lstStyle>
          <a:p/>
        </p:txBody>
      </p:sp>
      <p:sp>
        <p:nvSpPr>
          <p:cNvPr id="37" name="Google Shape;37;p29"/>
          <p:cNvSpPr txBox="1"/>
          <p:nvPr>
            <p:ph idx="12" type="sldNum"/>
          </p:nvPr>
        </p:nvSpPr>
        <p:spPr>
          <a:xfrm>
            <a:off x="11095219" y="6404313"/>
            <a:ext cx="258582" cy="269199"/>
          </a:xfrm>
          <a:prstGeom prst="rect">
            <a:avLst/>
          </a:prstGeom>
          <a:noFill/>
          <a:ln>
            <a:noFill/>
          </a:ln>
        </p:spPr>
        <p:txBody>
          <a:bodyPr anchorCtr="0" anchor="ctr" bIns="45675" lIns="45675" spcFirstLastPara="1" rIns="45675" wrap="square" tIns="45675">
            <a:spAutoFit/>
          </a:bodyPr>
          <a:lstStyle>
            <a:lvl1pPr indent="0" lvl="0"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indent="0" lvl="1"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2pPr>
            <a:lvl3pPr indent="0" lvl="2"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3pPr>
            <a:lvl4pPr indent="0" lvl="3"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4pPr>
            <a:lvl5pPr indent="0" lvl="4"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5pPr>
            <a:lvl6pPr indent="0" lvl="5"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6pPr>
            <a:lvl7pPr indent="0" lvl="6"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7pPr>
            <a:lvl8pPr indent="0" lvl="7"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8pPr>
            <a:lvl9pPr indent="0" lvl="8"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_OBJECTS_WITH_TEXT" type="twoTxTwoObj">
  <p:cSld name="TWO_OBJECTS_WITH_TEXT">
    <p:spTree>
      <p:nvGrpSpPr>
        <p:cNvPr id="38" name="Shape 38"/>
        <p:cNvGrpSpPr/>
        <p:nvPr/>
      </p:nvGrpSpPr>
      <p:grpSpPr>
        <a:xfrm>
          <a:off x="0" y="0"/>
          <a:ext cx="0" cy="0"/>
          <a:chOff x="0" y="0"/>
          <a:chExt cx="0" cy="0"/>
        </a:xfrm>
      </p:grpSpPr>
      <p:sp>
        <p:nvSpPr>
          <p:cNvPr id="39" name="Google Shape;39;p30"/>
          <p:cNvSpPr txBox="1"/>
          <p:nvPr>
            <p:ph type="title"/>
          </p:nvPr>
        </p:nvSpPr>
        <p:spPr>
          <a:xfrm>
            <a:off x="839787" y="365125"/>
            <a:ext cx="10515601" cy="1325563"/>
          </a:xfrm>
          <a:prstGeom prst="rect">
            <a:avLst/>
          </a:prstGeom>
          <a:noFill/>
          <a:ln>
            <a:noFill/>
          </a:ln>
        </p:spPr>
        <p:txBody>
          <a:bodyPr anchorCtr="0" anchor="ctr" bIns="45675" lIns="45675" spcFirstLastPara="1" rIns="45675" wrap="square" tIns="45675">
            <a:normAutofit/>
          </a:bodyPr>
          <a:lstStyle>
            <a:lvl1pPr lvl="0" algn="l">
              <a:lnSpc>
                <a:spcPct val="90000"/>
              </a:lnSpc>
              <a:spcBef>
                <a:spcPts val="0"/>
              </a:spcBef>
              <a:spcAft>
                <a:spcPts val="0"/>
              </a:spcAft>
              <a:buClr>
                <a:srgbClr val="000000"/>
              </a:buClr>
              <a:buSzPts val="4400"/>
              <a:buFont typeface="Calibri"/>
              <a:buNone/>
              <a:defRPr sz="44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p:txBody>
      </p:sp>
      <p:sp>
        <p:nvSpPr>
          <p:cNvPr id="40" name="Google Shape;40;p30"/>
          <p:cNvSpPr txBox="1"/>
          <p:nvPr>
            <p:ph idx="1" type="body"/>
          </p:nvPr>
        </p:nvSpPr>
        <p:spPr>
          <a:xfrm>
            <a:off x="839787" y="1681163"/>
            <a:ext cx="5157790" cy="823916"/>
          </a:xfrm>
          <a:prstGeom prst="rect">
            <a:avLst/>
          </a:prstGeom>
          <a:noFill/>
          <a:ln>
            <a:noFill/>
          </a:ln>
        </p:spPr>
        <p:txBody>
          <a:bodyPr anchorCtr="0" anchor="b" bIns="45675" lIns="45675" spcFirstLastPara="1" rIns="45675" wrap="square" tIns="45675">
            <a:normAutofit/>
          </a:bodyPr>
          <a:lstStyle>
            <a:lvl1pPr indent="-228600" lvl="0" marL="457200" algn="l">
              <a:lnSpc>
                <a:spcPct val="90000"/>
              </a:lnSpc>
              <a:spcBef>
                <a:spcPts val="1000"/>
              </a:spcBef>
              <a:spcAft>
                <a:spcPts val="0"/>
              </a:spcAft>
              <a:buClr>
                <a:srgbClr val="000000"/>
              </a:buClr>
              <a:buSzPts val="2400"/>
              <a:buFont typeface="Calibri"/>
              <a:buNone/>
              <a:defRPr b="1">
                <a:solidFill>
                  <a:srgbClr val="000000"/>
                </a:solidFill>
              </a:defRPr>
            </a:lvl1pPr>
            <a:lvl2pPr indent="-228600" lvl="1" marL="914400" algn="l">
              <a:lnSpc>
                <a:spcPct val="90000"/>
              </a:lnSpc>
              <a:spcBef>
                <a:spcPts val="1000"/>
              </a:spcBef>
              <a:spcAft>
                <a:spcPts val="0"/>
              </a:spcAft>
              <a:buClr>
                <a:srgbClr val="000000"/>
              </a:buClr>
              <a:buSzPts val="2400"/>
              <a:buFont typeface="Calibri"/>
              <a:buNone/>
              <a:defRPr b="1">
                <a:solidFill>
                  <a:srgbClr val="000000"/>
                </a:solidFill>
              </a:defRPr>
            </a:lvl2pPr>
            <a:lvl3pPr indent="-228600" lvl="2" marL="1371600" algn="l">
              <a:lnSpc>
                <a:spcPct val="90000"/>
              </a:lnSpc>
              <a:spcBef>
                <a:spcPts val="1000"/>
              </a:spcBef>
              <a:spcAft>
                <a:spcPts val="0"/>
              </a:spcAft>
              <a:buClr>
                <a:srgbClr val="000000"/>
              </a:buClr>
              <a:buSzPts val="2400"/>
              <a:buFont typeface="Calibri"/>
              <a:buNone/>
              <a:defRPr b="1">
                <a:solidFill>
                  <a:srgbClr val="000000"/>
                </a:solidFill>
              </a:defRPr>
            </a:lvl3pPr>
            <a:lvl4pPr indent="-228600" lvl="3" marL="1828800" algn="l">
              <a:lnSpc>
                <a:spcPct val="90000"/>
              </a:lnSpc>
              <a:spcBef>
                <a:spcPts val="1000"/>
              </a:spcBef>
              <a:spcAft>
                <a:spcPts val="0"/>
              </a:spcAft>
              <a:buClr>
                <a:srgbClr val="000000"/>
              </a:buClr>
              <a:buSzPts val="2400"/>
              <a:buFont typeface="Calibri"/>
              <a:buNone/>
              <a:defRPr b="1">
                <a:solidFill>
                  <a:srgbClr val="000000"/>
                </a:solidFill>
              </a:defRPr>
            </a:lvl4pPr>
            <a:lvl5pPr indent="-228600" lvl="4" marL="2286000" algn="l">
              <a:lnSpc>
                <a:spcPct val="90000"/>
              </a:lnSpc>
              <a:spcBef>
                <a:spcPts val="1000"/>
              </a:spcBef>
              <a:spcAft>
                <a:spcPts val="0"/>
              </a:spcAft>
              <a:buClr>
                <a:srgbClr val="000000"/>
              </a:buClr>
              <a:buSzPts val="2400"/>
              <a:buFont typeface="Calibri"/>
              <a:buNone/>
              <a:defRPr b="1">
                <a:solidFill>
                  <a:srgbClr val="000000"/>
                </a:solidFill>
              </a:defRPr>
            </a:lvl5pPr>
            <a:lvl6pPr indent="-381000" lvl="5" marL="2743200" algn="l">
              <a:lnSpc>
                <a:spcPct val="90000"/>
              </a:lnSpc>
              <a:spcBef>
                <a:spcPts val="1000"/>
              </a:spcBef>
              <a:spcAft>
                <a:spcPts val="0"/>
              </a:spcAft>
              <a:buClr>
                <a:srgbClr val="888888"/>
              </a:buClr>
              <a:buSzPts val="2400"/>
              <a:buChar char="•"/>
              <a:defRPr/>
            </a:lvl6pPr>
            <a:lvl7pPr indent="-381000" lvl="6" marL="3200400" algn="l">
              <a:lnSpc>
                <a:spcPct val="90000"/>
              </a:lnSpc>
              <a:spcBef>
                <a:spcPts val="1000"/>
              </a:spcBef>
              <a:spcAft>
                <a:spcPts val="0"/>
              </a:spcAft>
              <a:buClr>
                <a:srgbClr val="888888"/>
              </a:buClr>
              <a:buSzPts val="2400"/>
              <a:buChar char="•"/>
              <a:defRPr/>
            </a:lvl7pPr>
            <a:lvl8pPr indent="-381000" lvl="7" marL="3657600" algn="l">
              <a:lnSpc>
                <a:spcPct val="90000"/>
              </a:lnSpc>
              <a:spcBef>
                <a:spcPts val="1000"/>
              </a:spcBef>
              <a:spcAft>
                <a:spcPts val="0"/>
              </a:spcAft>
              <a:buClr>
                <a:srgbClr val="888888"/>
              </a:buClr>
              <a:buSzPts val="2400"/>
              <a:buChar char="•"/>
              <a:defRPr/>
            </a:lvl8pPr>
            <a:lvl9pPr indent="-381000" lvl="8" marL="4114800" algn="l">
              <a:lnSpc>
                <a:spcPct val="90000"/>
              </a:lnSpc>
              <a:spcBef>
                <a:spcPts val="1000"/>
              </a:spcBef>
              <a:spcAft>
                <a:spcPts val="0"/>
              </a:spcAft>
              <a:buClr>
                <a:srgbClr val="888888"/>
              </a:buClr>
              <a:buSzPts val="2400"/>
              <a:buChar char="•"/>
              <a:defRPr/>
            </a:lvl9pPr>
          </a:lstStyle>
          <a:p/>
        </p:txBody>
      </p:sp>
      <p:sp>
        <p:nvSpPr>
          <p:cNvPr id="41" name="Google Shape;41;p30"/>
          <p:cNvSpPr txBox="1"/>
          <p:nvPr>
            <p:ph idx="2" type="body"/>
          </p:nvPr>
        </p:nvSpPr>
        <p:spPr>
          <a:xfrm>
            <a:off x="839787" y="2505075"/>
            <a:ext cx="5157788" cy="3684588"/>
          </a:xfrm>
          <a:prstGeom prst="rect">
            <a:avLst/>
          </a:prstGeom>
          <a:noFill/>
          <a:ln>
            <a:noFill/>
          </a:ln>
        </p:spPr>
        <p:txBody>
          <a:bodyPr anchorCtr="0" anchor="t" bIns="45675" lIns="45675" spcFirstLastPara="1" rIns="45675" wrap="square" tIns="45675">
            <a:normAutofit/>
          </a:bodyPr>
          <a:lstStyle>
            <a:lvl1pPr indent="-228600" lvl="0" marL="457200" algn="l">
              <a:lnSpc>
                <a:spcPct val="90000"/>
              </a:lnSpc>
              <a:spcBef>
                <a:spcPts val="1000"/>
              </a:spcBef>
              <a:spcAft>
                <a:spcPts val="0"/>
              </a:spcAft>
              <a:buClr>
                <a:srgbClr val="888888"/>
              </a:buClr>
              <a:buSzPts val="1800"/>
              <a:buNone/>
              <a:defRPr/>
            </a:lvl1pPr>
            <a:lvl2pPr indent="-228600" lvl="1" marL="914400" algn="l">
              <a:lnSpc>
                <a:spcPct val="90000"/>
              </a:lnSpc>
              <a:spcBef>
                <a:spcPts val="1000"/>
              </a:spcBef>
              <a:spcAft>
                <a:spcPts val="0"/>
              </a:spcAft>
              <a:buClr>
                <a:srgbClr val="888888"/>
              </a:buClr>
              <a:buSzPts val="1800"/>
              <a:buNone/>
              <a:defRPr/>
            </a:lvl2pPr>
            <a:lvl3pPr indent="-228600" lvl="2" marL="1371600" algn="l">
              <a:lnSpc>
                <a:spcPct val="90000"/>
              </a:lnSpc>
              <a:spcBef>
                <a:spcPts val="1000"/>
              </a:spcBef>
              <a:spcAft>
                <a:spcPts val="0"/>
              </a:spcAft>
              <a:buClr>
                <a:srgbClr val="888888"/>
              </a:buClr>
              <a:buSzPts val="1800"/>
              <a:buNone/>
              <a:defRPr/>
            </a:lvl3pPr>
            <a:lvl4pPr indent="-228600" lvl="3" marL="1828800" algn="l">
              <a:lnSpc>
                <a:spcPct val="90000"/>
              </a:lnSpc>
              <a:spcBef>
                <a:spcPts val="1000"/>
              </a:spcBef>
              <a:spcAft>
                <a:spcPts val="0"/>
              </a:spcAft>
              <a:buClr>
                <a:srgbClr val="888888"/>
              </a:buClr>
              <a:buSzPts val="1800"/>
              <a:buNone/>
              <a:defRPr/>
            </a:lvl4pPr>
            <a:lvl5pPr indent="-228600" lvl="4" marL="2286000" algn="l">
              <a:lnSpc>
                <a:spcPct val="90000"/>
              </a:lnSpc>
              <a:spcBef>
                <a:spcPts val="1000"/>
              </a:spcBef>
              <a:spcAft>
                <a:spcPts val="0"/>
              </a:spcAft>
              <a:buClr>
                <a:srgbClr val="888888"/>
              </a:buClr>
              <a:buSzPts val="1800"/>
              <a:buNone/>
              <a:defRPr/>
            </a:lvl5pPr>
            <a:lvl6pPr indent="-381000" lvl="5" marL="2743200" algn="l">
              <a:lnSpc>
                <a:spcPct val="90000"/>
              </a:lnSpc>
              <a:spcBef>
                <a:spcPts val="1000"/>
              </a:spcBef>
              <a:spcAft>
                <a:spcPts val="0"/>
              </a:spcAft>
              <a:buClr>
                <a:srgbClr val="888888"/>
              </a:buClr>
              <a:buSzPts val="2400"/>
              <a:buChar char="•"/>
              <a:defRPr/>
            </a:lvl6pPr>
            <a:lvl7pPr indent="-381000" lvl="6" marL="3200400" algn="l">
              <a:lnSpc>
                <a:spcPct val="90000"/>
              </a:lnSpc>
              <a:spcBef>
                <a:spcPts val="1000"/>
              </a:spcBef>
              <a:spcAft>
                <a:spcPts val="0"/>
              </a:spcAft>
              <a:buClr>
                <a:srgbClr val="888888"/>
              </a:buClr>
              <a:buSzPts val="2400"/>
              <a:buChar char="•"/>
              <a:defRPr/>
            </a:lvl7pPr>
            <a:lvl8pPr indent="-381000" lvl="7" marL="3657600" algn="l">
              <a:lnSpc>
                <a:spcPct val="90000"/>
              </a:lnSpc>
              <a:spcBef>
                <a:spcPts val="1000"/>
              </a:spcBef>
              <a:spcAft>
                <a:spcPts val="0"/>
              </a:spcAft>
              <a:buClr>
                <a:srgbClr val="888888"/>
              </a:buClr>
              <a:buSzPts val="2400"/>
              <a:buChar char="•"/>
              <a:defRPr/>
            </a:lvl8pPr>
            <a:lvl9pPr indent="-381000" lvl="8" marL="4114800" algn="l">
              <a:lnSpc>
                <a:spcPct val="90000"/>
              </a:lnSpc>
              <a:spcBef>
                <a:spcPts val="1000"/>
              </a:spcBef>
              <a:spcAft>
                <a:spcPts val="0"/>
              </a:spcAft>
              <a:buClr>
                <a:srgbClr val="888888"/>
              </a:buClr>
              <a:buSzPts val="2400"/>
              <a:buChar char="•"/>
              <a:defRPr/>
            </a:lvl9pPr>
          </a:lstStyle>
          <a:p/>
        </p:txBody>
      </p:sp>
      <p:sp>
        <p:nvSpPr>
          <p:cNvPr id="42" name="Google Shape;42;p30"/>
          <p:cNvSpPr txBox="1"/>
          <p:nvPr>
            <p:ph idx="3" type="body"/>
          </p:nvPr>
        </p:nvSpPr>
        <p:spPr>
          <a:xfrm>
            <a:off x="6172200" y="1681163"/>
            <a:ext cx="5183188" cy="823914"/>
          </a:xfrm>
          <a:prstGeom prst="rect">
            <a:avLst/>
          </a:prstGeom>
          <a:noFill/>
          <a:ln>
            <a:noFill/>
          </a:ln>
        </p:spPr>
        <p:txBody>
          <a:bodyPr anchorCtr="0" anchor="b" bIns="45675" lIns="45675" spcFirstLastPara="1" rIns="45675" wrap="square" tIns="45675">
            <a:normAutofit/>
          </a:bodyPr>
          <a:lstStyle>
            <a:lvl1pPr indent="-228600" lvl="0" marL="457200" algn="l">
              <a:lnSpc>
                <a:spcPct val="90000"/>
              </a:lnSpc>
              <a:spcBef>
                <a:spcPts val="1000"/>
              </a:spcBef>
              <a:spcAft>
                <a:spcPts val="0"/>
              </a:spcAft>
              <a:buClr>
                <a:srgbClr val="888888"/>
              </a:buClr>
              <a:buSzPts val="1800"/>
              <a:buNone/>
              <a:defRPr/>
            </a:lvl1pPr>
            <a:lvl2pPr indent="-228600" lvl="1" marL="914400" algn="l">
              <a:lnSpc>
                <a:spcPct val="90000"/>
              </a:lnSpc>
              <a:spcBef>
                <a:spcPts val="1000"/>
              </a:spcBef>
              <a:spcAft>
                <a:spcPts val="0"/>
              </a:spcAft>
              <a:buClr>
                <a:srgbClr val="888888"/>
              </a:buClr>
              <a:buSzPts val="1800"/>
              <a:buNone/>
              <a:defRPr/>
            </a:lvl2pPr>
            <a:lvl3pPr indent="-228600" lvl="2" marL="1371600" algn="l">
              <a:lnSpc>
                <a:spcPct val="90000"/>
              </a:lnSpc>
              <a:spcBef>
                <a:spcPts val="1000"/>
              </a:spcBef>
              <a:spcAft>
                <a:spcPts val="0"/>
              </a:spcAft>
              <a:buClr>
                <a:srgbClr val="888888"/>
              </a:buClr>
              <a:buSzPts val="1800"/>
              <a:buNone/>
              <a:defRPr/>
            </a:lvl3pPr>
            <a:lvl4pPr indent="-228600" lvl="3" marL="1828800" algn="l">
              <a:lnSpc>
                <a:spcPct val="90000"/>
              </a:lnSpc>
              <a:spcBef>
                <a:spcPts val="1000"/>
              </a:spcBef>
              <a:spcAft>
                <a:spcPts val="0"/>
              </a:spcAft>
              <a:buClr>
                <a:srgbClr val="888888"/>
              </a:buClr>
              <a:buSzPts val="1800"/>
              <a:buNone/>
              <a:defRPr/>
            </a:lvl4pPr>
            <a:lvl5pPr indent="-228600" lvl="4" marL="2286000" algn="l">
              <a:lnSpc>
                <a:spcPct val="90000"/>
              </a:lnSpc>
              <a:spcBef>
                <a:spcPts val="1000"/>
              </a:spcBef>
              <a:spcAft>
                <a:spcPts val="0"/>
              </a:spcAft>
              <a:buClr>
                <a:srgbClr val="888888"/>
              </a:buClr>
              <a:buSzPts val="1800"/>
              <a:buNone/>
              <a:defRPr/>
            </a:lvl5pPr>
            <a:lvl6pPr indent="-381000" lvl="5" marL="2743200" algn="l">
              <a:lnSpc>
                <a:spcPct val="90000"/>
              </a:lnSpc>
              <a:spcBef>
                <a:spcPts val="1000"/>
              </a:spcBef>
              <a:spcAft>
                <a:spcPts val="0"/>
              </a:spcAft>
              <a:buClr>
                <a:srgbClr val="888888"/>
              </a:buClr>
              <a:buSzPts val="2400"/>
              <a:buChar char="•"/>
              <a:defRPr/>
            </a:lvl6pPr>
            <a:lvl7pPr indent="-381000" lvl="6" marL="3200400" algn="l">
              <a:lnSpc>
                <a:spcPct val="90000"/>
              </a:lnSpc>
              <a:spcBef>
                <a:spcPts val="1000"/>
              </a:spcBef>
              <a:spcAft>
                <a:spcPts val="0"/>
              </a:spcAft>
              <a:buClr>
                <a:srgbClr val="888888"/>
              </a:buClr>
              <a:buSzPts val="2400"/>
              <a:buChar char="•"/>
              <a:defRPr/>
            </a:lvl7pPr>
            <a:lvl8pPr indent="-381000" lvl="7" marL="3657600" algn="l">
              <a:lnSpc>
                <a:spcPct val="90000"/>
              </a:lnSpc>
              <a:spcBef>
                <a:spcPts val="1000"/>
              </a:spcBef>
              <a:spcAft>
                <a:spcPts val="0"/>
              </a:spcAft>
              <a:buClr>
                <a:srgbClr val="888888"/>
              </a:buClr>
              <a:buSzPts val="2400"/>
              <a:buChar char="•"/>
              <a:defRPr/>
            </a:lvl8pPr>
            <a:lvl9pPr indent="-381000" lvl="8" marL="4114800" algn="l">
              <a:lnSpc>
                <a:spcPct val="90000"/>
              </a:lnSpc>
              <a:spcBef>
                <a:spcPts val="1000"/>
              </a:spcBef>
              <a:spcAft>
                <a:spcPts val="0"/>
              </a:spcAft>
              <a:buClr>
                <a:srgbClr val="888888"/>
              </a:buClr>
              <a:buSzPts val="2400"/>
              <a:buChar char="•"/>
              <a:defRPr/>
            </a:lvl9pPr>
          </a:lstStyle>
          <a:p/>
        </p:txBody>
      </p:sp>
      <p:sp>
        <p:nvSpPr>
          <p:cNvPr id="43" name="Google Shape;43;p30"/>
          <p:cNvSpPr txBox="1"/>
          <p:nvPr>
            <p:ph idx="4" type="body"/>
          </p:nvPr>
        </p:nvSpPr>
        <p:spPr>
          <a:xfrm>
            <a:off x="6172200" y="2505075"/>
            <a:ext cx="5183188" cy="3684588"/>
          </a:xfrm>
          <a:prstGeom prst="rect">
            <a:avLst/>
          </a:prstGeom>
          <a:noFill/>
          <a:ln>
            <a:noFill/>
          </a:ln>
        </p:spPr>
        <p:txBody>
          <a:bodyPr anchorCtr="0" anchor="t" bIns="45675" lIns="45675" spcFirstLastPara="1" rIns="45675" wrap="square" tIns="45675">
            <a:normAutofit/>
          </a:bodyPr>
          <a:lstStyle>
            <a:lvl1pPr indent="-228600" lvl="0" marL="457200" algn="l">
              <a:lnSpc>
                <a:spcPct val="90000"/>
              </a:lnSpc>
              <a:spcBef>
                <a:spcPts val="1000"/>
              </a:spcBef>
              <a:spcAft>
                <a:spcPts val="0"/>
              </a:spcAft>
              <a:buClr>
                <a:srgbClr val="888888"/>
              </a:buClr>
              <a:buSzPts val="1800"/>
              <a:buNone/>
              <a:defRPr/>
            </a:lvl1pPr>
            <a:lvl2pPr indent="-228600" lvl="1" marL="914400" algn="l">
              <a:lnSpc>
                <a:spcPct val="90000"/>
              </a:lnSpc>
              <a:spcBef>
                <a:spcPts val="1000"/>
              </a:spcBef>
              <a:spcAft>
                <a:spcPts val="0"/>
              </a:spcAft>
              <a:buClr>
                <a:srgbClr val="888888"/>
              </a:buClr>
              <a:buSzPts val="1800"/>
              <a:buNone/>
              <a:defRPr/>
            </a:lvl2pPr>
            <a:lvl3pPr indent="-228600" lvl="2" marL="1371600" algn="l">
              <a:lnSpc>
                <a:spcPct val="90000"/>
              </a:lnSpc>
              <a:spcBef>
                <a:spcPts val="1000"/>
              </a:spcBef>
              <a:spcAft>
                <a:spcPts val="0"/>
              </a:spcAft>
              <a:buClr>
                <a:srgbClr val="888888"/>
              </a:buClr>
              <a:buSzPts val="1800"/>
              <a:buNone/>
              <a:defRPr/>
            </a:lvl3pPr>
            <a:lvl4pPr indent="-228600" lvl="3" marL="1828800" algn="l">
              <a:lnSpc>
                <a:spcPct val="90000"/>
              </a:lnSpc>
              <a:spcBef>
                <a:spcPts val="1000"/>
              </a:spcBef>
              <a:spcAft>
                <a:spcPts val="0"/>
              </a:spcAft>
              <a:buClr>
                <a:srgbClr val="888888"/>
              </a:buClr>
              <a:buSzPts val="1800"/>
              <a:buNone/>
              <a:defRPr/>
            </a:lvl4pPr>
            <a:lvl5pPr indent="-228600" lvl="4" marL="2286000" algn="l">
              <a:lnSpc>
                <a:spcPct val="90000"/>
              </a:lnSpc>
              <a:spcBef>
                <a:spcPts val="1000"/>
              </a:spcBef>
              <a:spcAft>
                <a:spcPts val="0"/>
              </a:spcAft>
              <a:buClr>
                <a:srgbClr val="888888"/>
              </a:buClr>
              <a:buSzPts val="1800"/>
              <a:buNone/>
              <a:defRPr/>
            </a:lvl5pPr>
            <a:lvl6pPr indent="-381000" lvl="5" marL="2743200" algn="l">
              <a:lnSpc>
                <a:spcPct val="90000"/>
              </a:lnSpc>
              <a:spcBef>
                <a:spcPts val="1000"/>
              </a:spcBef>
              <a:spcAft>
                <a:spcPts val="0"/>
              </a:spcAft>
              <a:buClr>
                <a:srgbClr val="888888"/>
              </a:buClr>
              <a:buSzPts val="2400"/>
              <a:buChar char="•"/>
              <a:defRPr/>
            </a:lvl6pPr>
            <a:lvl7pPr indent="-381000" lvl="6" marL="3200400" algn="l">
              <a:lnSpc>
                <a:spcPct val="90000"/>
              </a:lnSpc>
              <a:spcBef>
                <a:spcPts val="1000"/>
              </a:spcBef>
              <a:spcAft>
                <a:spcPts val="0"/>
              </a:spcAft>
              <a:buClr>
                <a:srgbClr val="888888"/>
              </a:buClr>
              <a:buSzPts val="2400"/>
              <a:buChar char="•"/>
              <a:defRPr/>
            </a:lvl7pPr>
            <a:lvl8pPr indent="-381000" lvl="7" marL="3657600" algn="l">
              <a:lnSpc>
                <a:spcPct val="90000"/>
              </a:lnSpc>
              <a:spcBef>
                <a:spcPts val="1000"/>
              </a:spcBef>
              <a:spcAft>
                <a:spcPts val="0"/>
              </a:spcAft>
              <a:buClr>
                <a:srgbClr val="888888"/>
              </a:buClr>
              <a:buSzPts val="2400"/>
              <a:buChar char="•"/>
              <a:defRPr/>
            </a:lvl8pPr>
            <a:lvl9pPr indent="-381000" lvl="8" marL="4114800" algn="l">
              <a:lnSpc>
                <a:spcPct val="90000"/>
              </a:lnSpc>
              <a:spcBef>
                <a:spcPts val="1000"/>
              </a:spcBef>
              <a:spcAft>
                <a:spcPts val="0"/>
              </a:spcAft>
              <a:buClr>
                <a:srgbClr val="888888"/>
              </a:buClr>
              <a:buSzPts val="2400"/>
              <a:buChar char="•"/>
              <a:defRPr/>
            </a:lvl9pPr>
          </a:lstStyle>
          <a:p/>
        </p:txBody>
      </p:sp>
      <p:sp>
        <p:nvSpPr>
          <p:cNvPr id="44" name="Google Shape;44;p30"/>
          <p:cNvSpPr txBox="1"/>
          <p:nvPr>
            <p:ph idx="12" type="sldNum"/>
          </p:nvPr>
        </p:nvSpPr>
        <p:spPr>
          <a:xfrm>
            <a:off x="11095219" y="6404313"/>
            <a:ext cx="258582" cy="269199"/>
          </a:xfrm>
          <a:prstGeom prst="rect">
            <a:avLst/>
          </a:prstGeom>
          <a:noFill/>
          <a:ln>
            <a:noFill/>
          </a:ln>
        </p:spPr>
        <p:txBody>
          <a:bodyPr anchorCtr="0" anchor="ctr" bIns="45675" lIns="45675" spcFirstLastPara="1" rIns="45675" wrap="square" tIns="45675">
            <a:spAutoFit/>
          </a:bodyPr>
          <a:lstStyle>
            <a:lvl1pPr indent="0" lvl="0"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indent="0" lvl="1"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2pPr>
            <a:lvl3pPr indent="0" lvl="2"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3pPr>
            <a:lvl4pPr indent="0" lvl="3"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4pPr>
            <a:lvl5pPr indent="0" lvl="4"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5pPr>
            <a:lvl6pPr indent="0" lvl="5"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6pPr>
            <a:lvl7pPr indent="0" lvl="6"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7pPr>
            <a:lvl8pPr indent="0" lvl="7"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8pPr>
            <a:lvl9pPr indent="0" lvl="8"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BJECT_WITH_CAPTION_TEXT" type="objTx">
  <p:cSld name="OBJECT_WITH_CAPTION_TEXT">
    <p:spTree>
      <p:nvGrpSpPr>
        <p:cNvPr id="45" name="Shape 45"/>
        <p:cNvGrpSpPr/>
        <p:nvPr/>
      </p:nvGrpSpPr>
      <p:grpSpPr>
        <a:xfrm>
          <a:off x="0" y="0"/>
          <a:ext cx="0" cy="0"/>
          <a:chOff x="0" y="0"/>
          <a:chExt cx="0" cy="0"/>
        </a:xfrm>
      </p:grpSpPr>
      <p:sp>
        <p:nvSpPr>
          <p:cNvPr id="46" name="Google Shape;46;p31"/>
          <p:cNvSpPr txBox="1"/>
          <p:nvPr>
            <p:ph type="title"/>
          </p:nvPr>
        </p:nvSpPr>
        <p:spPr>
          <a:xfrm>
            <a:off x="839787" y="457200"/>
            <a:ext cx="3932240" cy="1600200"/>
          </a:xfrm>
          <a:prstGeom prst="rect">
            <a:avLst/>
          </a:prstGeom>
          <a:noFill/>
          <a:ln>
            <a:noFill/>
          </a:ln>
        </p:spPr>
        <p:txBody>
          <a:bodyPr anchorCtr="0" anchor="b" bIns="45675" lIns="45675" spcFirstLastPara="1" rIns="45675" wrap="square" tIns="45675">
            <a:normAutofit/>
          </a:bodyPr>
          <a:lstStyle>
            <a:lvl1pPr lvl="0" algn="l">
              <a:lnSpc>
                <a:spcPct val="90000"/>
              </a:lnSpc>
              <a:spcBef>
                <a:spcPts val="0"/>
              </a:spcBef>
              <a:spcAft>
                <a:spcPts val="0"/>
              </a:spcAft>
              <a:buClr>
                <a:srgbClr val="000000"/>
              </a:buClr>
              <a:buSzPts val="3200"/>
              <a:buFont typeface="Calibri"/>
              <a:buNone/>
              <a:defRPr sz="32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p:txBody>
      </p:sp>
      <p:sp>
        <p:nvSpPr>
          <p:cNvPr id="47" name="Google Shape;47;p31"/>
          <p:cNvSpPr txBox="1"/>
          <p:nvPr>
            <p:ph idx="1" type="body"/>
          </p:nvPr>
        </p:nvSpPr>
        <p:spPr>
          <a:xfrm>
            <a:off x="5183187" y="987425"/>
            <a:ext cx="6172204" cy="4873625"/>
          </a:xfrm>
          <a:prstGeom prst="rect">
            <a:avLst/>
          </a:prstGeom>
          <a:noFill/>
          <a:ln>
            <a:noFill/>
          </a:ln>
        </p:spPr>
        <p:txBody>
          <a:bodyPr anchorCtr="0" anchor="t" bIns="45675" lIns="45675" spcFirstLastPara="1" rIns="45675" wrap="square" tIns="45675">
            <a:normAutofit/>
          </a:bodyPr>
          <a:lstStyle>
            <a:lvl1pPr indent="-431800" lvl="0" marL="457200" algn="l">
              <a:lnSpc>
                <a:spcPct val="90000"/>
              </a:lnSpc>
              <a:spcBef>
                <a:spcPts val="1000"/>
              </a:spcBef>
              <a:spcAft>
                <a:spcPts val="0"/>
              </a:spcAft>
              <a:buClr>
                <a:srgbClr val="000000"/>
              </a:buClr>
              <a:buSzPts val="3200"/>
              <a:buFont typeface="Arial"/>
              <a:buChar char="•"/>
              <a:defRPr sz="3200">
                <a:solidFill>
                  <a:srgbClr val="000000"/>
                </a:solidFill>
              </a:defRPr>
            </a:lvl1pPr>
            <a:lvl2pPr indent="-431800" lvl="1" marL="914400" algn="l">
              <a:lnSpc>
                <a:spcPct val="90000"/>
              </a:lnSpc>
              <a:spcBef>
                <a:spcPts val="1000"/>
              </a:spcBef>
              <a:spcAft>
                <a:spcPts val="0"/>
              </a:spcAft>
              <a:buClr>
                <a:srgbClr val="000000"/>
              </a:buClr>
              <a:buSzPts val="3200"/>
              <a:buFont typeface="Arial"/>
              <a:buChar char="•"/>
              <a:defRPr sz="3200">
                <a:solidFill>
                  <a:srgbClr val="000000"/>
                </a:solidFill>
              </a:defRPr>
            </a:lvl2pPr>
            <a:lvl3pPr indent="-431800" lvl="2" marL="1371600" algn="l">
              <a:lnSpc>
                <a:spcPct val="90000"/>
              </a:lnSpc>
              <a:spcBef>
                <a:spcPts val="1000"/>
              </a:spcBef>
              <a:spcAft>
                <a:spcPts val="0"/>
              </a:spcAft>
              <a:buClr>
                <a:srgbClr val="000000"/>
              </a:buClr>
              <a:buSzPts val="3200"/>
              <a:buFont typeface="Arial"/>
              <a:buChar char="•"/>
              <a:defRPr sz="3200">
                <a:solidFill>
                  <a:srgbClr val="000000"/>
                </a:solidFill>
              </a:defRPr>
            </a:lvl3pPr>
            <a:lvl4pPr indent="-431800" lvl="3" marL="1828800" algn="l">
              <a:lnSpc>
                <a:spcPct val="90000"/>
              </a:lnSpc>
              <a:spcBef>
                <a:spcPts val="1000"/>
              </a:spcBef>
              <a:spcAft>
                <a:spcPts val="0"/>
              </a:spcAft>
              <a:buClr>
                <a:srgbClr val="000000"/>
              </a:buClr>
              <a:buSzPts val="3200"/>
              <a:buFont typeface="Arial"/>
              <a:buChar char="•"/>
              <a:defRPr sz="3200">
                <a:solidFill>
                  <a:srgbClr val="000000"/>
                </a:solidFill>
              </a:defRPr>
            </a:lvl4pPr>
            <a:lvl5pPr indent="-431800" lvl="4" marL="2286000" algn="l">
              <a:lnSpc>
                <a:spcPct val="90000"/>
              </a:lnSpc>
              <a:spcBef>
                <a:spcPts val="1000"/>
              </a:spcBef>
              <a:spcAft>
                <a:spcPts val="0"/>
              </a:spcAft>
              <a:buClr>
                <a:srgbClr val="000000"/>
              </a:buClr>
              <a:buSzPts val="3200"/>
              <a:buFont typeface="Arial"/>
              <a:buChar char="•"/>
              <a:defRPr sz="3200">
                <a:solidFill>
                  <a:srgbClr val="000000"/>
                </a:solidFill>
              </a:defRPr>
            </a:lvl5pPr>
            <a:lvl6pPr indent="-381000" lvl="5" marL="2743200" algn="l">
              <a:lnSpc>
                <a:spcPct val="90000"/>
              </a:lnSpc>
              <a:spcBef>
                <a:spcPts val="1000"/>
              </a:spcBef>
              <a:spcAft>
                <a:spcPts val="0"/>
              </a:spcAft>
              <a:buClr>
                <a:srgbClr val="888888"/>
              </a:buClr>
              <a:buSzPts val="2400"/>
              <a:buChar char="•"/>
              <a:defRPr/>
            </a:lvl6pPr>
            <a:lvl7pPr indent="-381000" lvl="6" marL="3200400" algn="l">
              <a:lnSpc>
                <a:spcPct val="90000"/>
              </a:lnSpc>
              <a:spcBef>
                <a:spcPts val="1000"/>
              </a:spcBef>
              <a:spcAft>
                <a:spcPts val="0"/>
              </a:spcAft>
              <a:buClr>
                <a:srgbClr val="888888"/>
              </a:buClr>
              <a:buSzPts val="2400"/>
              <a:buChar char="•"/>
              <a:defRPr/>
            </a:lvl7pPr>
            <a:lvl8pPr indent="-381000" lvl="7" marL="3657600" algn="l">
              <a:lnSpc>
                <a:spcPct val="90000"/>
              </a:lnSpc>
              <a:spcBef>
                <a:spcPts val="1000"/>
              </a:spcBef>
              <a:spcAft>
                <a:spcPts val="0"/>
              </a:spcAft>
              <a:buClr>
                <a:srgbClr val="888888"/>
              </a:buClr>
              <a:buSzPts val="2400"/>
              <a:buChar char="•"/>
              <a:defRPr/>
            </a:lvl8pPr>
            <a:lvl9pPr indent="-381000" lvl="8" marL="4114800" algn="l">
              <a:lnSpc>
                <a:spcPct val="90000"/>
              </a:lnSpc>
              <a:spcBef>
                <a:spcPts val="1000"/>
              </a:spcBef>
              <a:spcAft>
                <a:spcPts val="0"/>
              </a:spcAft>
              <a:buClr>
                <a:srgbClr val="888888"/>
              </a:buClr>
              <a:buSzPts val="2400"/>
              <a:buChar char="•"/>
              <a:defRPr/>
            </a:lvl9pPr>
          </a:lstStyle>
          <a:p/>
        </p:txBody>
      </p:sp>
      <p:sp>
        <p:nvSpPr>
          <p:cNvPr id="48" name="Google Shape;48;p31"/>
          <p:cNvSpPr txBox="1"/>
          <p:nvPr>
            <p:ph idx="2" type="body"/>
          </p:nvPr>
        </p:nvSpPr>
        <p:spPr>
          <a:xfrm>
            <a:off x="839787" y="2057400"/>
            <a:ext cx="3932238" cy="3811588"/>
          </a:xfrm>
          <a:prstGeom prst="rect">
            <a:avLst/>
          </a:prstGeom>
          <a:noFill/>
          <a:ln>
            <a:noFill/>
          </a:ln>
        </p:spPr>
        <p:txBody>
          <a:bodyPr anchorCtr="0" anchor="t" bIns="45675" lIns="45675" spcFirstLastPara="1" rIns="45675" wrap="square" tIns="45675">
            <a:normAutofit/>
          </a:bodyPr>
          <a:lstStyle>
            <a:lvl1pPr indent="-228600" lvl="0" marL="457200" algn="l">
              <a:lnSpc>
                <a:spcPct val="90000"/>
              </a:lnSpc>
              <a:spcBef>
                <a:spcPts val="1000"/>
              </a:spcBef>
              <a:spcAft>
                <a:spcPts val="0"/>
              </a:spcAft>
              <a:buClr>
                <a:srgbClr val="888888"/>
              </a:buClr>
              <a:buSzPts val="1800"/>
              <a:buNone/>
              <a:defRPr/>
            </a:lvl1pPr>
            <a:lvl2pPr indent="-228600" lvl="1" marL="914400" algn="l">
              <a:lnSpc>
                <a:spcPct val="90000"/>
              </a:lnSpc>
              <a:spcBef>
                <a:spcPts val="1000"/>
              </a:spcBef>
              <a:spcAft>
                <a:spcPts val="0"/>
              </a:spcAft>
              <a:buClr>
                <a:srgbClr val="888888"/>
              </a:buClr>
              <a:buSzPts val="1800"/>
              <a:buNone/>
              <a:defRPr/>
            </a:lvl2pPr>
            <a:lvl3pPr indent="-228600" lvl="2" marL="1371600" algn="l">
              <a:lnSpc>
                <a:spcPct val="90000"/>
              </a:lnSpc>
              <a:spcBef>
                <a:spcPts val="1000"/>
              </a:spcBef>
              <a:spcAft>
                <a:spcPts val="0"/>
              </a:spcAft>
              <a:buClr>
                <a:srgbClr val="888888"/>
              </a:buClr>
              <a:buSzPts val="1800"/>
              <a:buNone/>
              <a:defRPr/>
            </a:lvl3pPr>
            <a:lvl4pPr indent="-228600" lvl="3" marL="1828800" algn="l">
              <a:lnSpc>
                <a:spcPct val="90000"/>
              </a:lnSpc>
              <a:spcBef>
                <a:spcPts val="1000"/>
              </a:spcBef>
              <a:spcAft>
                <a:spcPts val="0"/>
              </a:spcAft>
              <a:buClr>
                <a:srgbClr val="888888"/>
              </a:buClr>
              <a:buSzPts val="1800"/>
              <a:buNone/>
              <a:defRPr/>
            </a:lvl4pPr>
            <a:lvl5pPr indent="-228600" lvl="4" marL="2286000" algn="l">
              <a:lnSpc>
                <a:spcPct val="90000"/>
              </a:lnSpc>
              <a:spcBef>
                <a:spcPts val="1000"/>
              </a:spcBef>
              <a:spcAft>
                <a:spcPts val="0"/>
              </a:spcAft>
              <a:buClr>
                <a:srgbClr val="888888"/>
              </a:buClr>
              <a:buSzPts val="1800"/>
              <a:buNone/>
              <a:defRPr/>
            </a:lvl5pPr>
            <a:lvl6pPr indent="-381000" lvl="5" marL="2743200" algn="l">
              <a:lnSpc>
                <a:spcPct val="90000"/>
              </a:lnSpc>
              <a:spcBef>
                <a:spcPts val="1000"/>
              </a:spcBef>
              <a:spcAft>
                <a:spcPts val="0"/>
              </a:spcAft>
              <a:buClr>
                <a:srgbClr val="888888"/>
              </a:buClr>
              <a:buSzPts val="2400"/>
              <a:buChar char="•"/>
              <a:defRPr/>
            </a:lvl6pPr>
            <a:lvl7pPr indent="-381000" lvl="6" marL="3200400" algn="l">
              <a:lnSpc>
                <a:spcPct val="90000"/>
              </a:lnSpc>
              <a:spcBef>
                <a:spcPts val="1000"/>
              </a:spcBef>
              <a:spcAft>
                <a:spcPts val="0"/>
              </a:spcAft>
              <a:buClr>
                <a:srgbClr val="888888"/>
              </a:buClr>
              <a:buSzPts val="2400"/>
              <a:buChar char="•"/>
              <a:defRPr/>
            </a:lvl7pPr>
            <a:lvl8pPr indent="-381000" lvl="7" marL="3657600" algn="l">
              <a:lnSpc>
                <a:spcPct val="90000"/>
              </a:lnSpc>
              <a:spcBef>
                <a:spcPts val="1000"/>
              </a:spcBef>
              <a:spcAft>
                <a:spcPts val="0"/>
              </a:spcAft>
              <a:buClr>
                <a:srgbClr val="888888"/>
              </a:buClr>
              <a:buSzPts val="2400"/>
              <a:buChar char="•"/>
              <a:defRPr/>
            </a:lvl8pPr>
            <a:lvl9pPr indent="-381000" lvl="8" marL="4114800" algn="l">
              <a:lnSpc>
                <a:spcPct val="90000"/>
              </a:lnSpc>
              <a:spcBef>
                <a:spcPts val="1000"/>
              </a:spcBef>
              <a:spcAft>
                <a:spcPts val="0"/>
              </a:spcAft>
              <a:buClr>
                <a:srgbClr val="888888"/>
              </a:buClr>
              <a:buSzPts val="2400"/>
              <a:buChar char="•"/>
              <a:defRPr/>
            </a:lvl9pPr>
          </a:lstStyle>
          <a:p/>
        </p:txBody>
      </p:sp>
      <p:sp>
        <p:nvSpPr>
          <p:cNvPr id="49" name="Google Shape;49;p31"/>
          <p:cNvSpPr txBox="1"/>
          <p:nvPr>
            <p:ph idx="12" type="sldNum"/>
          </p:nvPr>
        </p:nvSpPr>
        <p:spPr>
          <a:xfrm>
            <a:off x="11095219" y="6404313"/>
            <a:ext cx="258582" cy="269199"/>
          </a:xfrm>
          <a:prstGeom prst="rect">
            <a:avLst/>
          </a:prstGeom>
          <a:noFill/>
          <a:ln>
            <a:noFill/>
          </a:ln>
        </p:spPr>
        <p:txBody>
          <a:bodyPr anchorCtr="0" anchor="ctr" bIns="45675" lIns="45675" spcFirstLastPara="1" rIns="45675" wrap="square" tIns="45675">
            <a:spAutoFit/>
          </a:bodyPr>
          <a:lstStyle>
            <a:lvl1pPr indent="0" lvl="0"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indent="0" lvl="1"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2pPr>
            <a:lvl3pPr indent="0" lvl="2"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3pPr>
            <a:lvl4pPr indent="0" lvl="3"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4pPr>
            <a:lvl5pPr indent="0" lvl="4"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5pPr>
            <a:lvl6pPr indent="0" lvl="5"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6pPr>
            <a:lvl7pPr indent="0" lvl="6"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7pPr>
            <a:lvl8pPr indent="0" lvl="7"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8pPr>
            <a:lvl9pPr indent="0" lvl="8"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 name="Shape 5"/>
        <p:cNvGrpSpPr/>
        <p:nvPr/>
      </p:nvGrpSpPr>
      <p:grpSpPr>
        <a:xfrm>
          <a:off x="0" y="0"/>
          <a:ext cx="0" cy="0"/>
          <a:chOff x="0" y="0"/>
          <a:chExt cx="0" cy="0"/>
        </a:xfrm>
      </p:grpSpPr>
      <p:sp>
        <p:nvSpPr>
          <p:cNvPr id="6" name="Google Shape;6;p22"/>
          <p:cNvSpPr txBox="1"/>
          <p:nvPr>
            <p:ph type="title"/>
          </p:nvPr>
        </p:nvSpPr>
        <p:spPr>
          <a:xfrm>
            <a:off x="831850" y="1709738"/>
            <a:ext cx="10515600" cy="2852737"/>
          </a:xfrm>
          <a:prstGeom prst="rect">
            <a:avLst/>
          </a:prstGeom>
          <a:noFill/>
          <a:ln>
            <a:noFill/>
          </a:ln>
        </p:spPr>
        <p:txBody>
          <a:bodyPr anchorCtr="0" anchor="b" bIns="45675" lIns="45675" spcFirstLastPara="1" rIns="45675" wrap="square" tIns="45675">
            <a:normAutofit/>
          </a:bodyPr>
          <a:lstStyle>
            <a:lvl1pPr lvl="0" marR="0" rtl="0" algn="l">
              <a:lnSpc>
                <a:spcPct val="90000"/>
              </a:lnSpc>
              <a:spcBef>
                <a:spcPts val="0"/>
              </a:spcBef>
              <a:spcAft>
                <a:spcPts val="0"/>
              </a:spcAft>
              <a:buClr>
                <a:srgbClr val="000000"/>
              </a:buClr>
              <a:buSzPts val="6000"/>
              <a:buFont typeface="Calibri"/>
              <a:buNone/>
              <a:defRPr b="0" i="0" sz="6000" u="none" cap="none" strike="noStrike">
                <a:solidFill>
                  <a:srgbClr val="000000"/>
                </a:solidFill>
                <a:latin typeface="Calibri"/>
                <a:ea typeface="Calibri"/>
                <a:cs typeface="Calibri"/>
                <a:sym typeface="Calibri"/>
              </a:defRPr>
            </a:lvl1pPr>
            <a:lvl2pPr lvl="1" marR="0" rtl="0" algn="l">
              <a:lnSpc>
                <a:spcPct val="90000"/>
              </a:lnSpc>
              <a:spcBef>
                <a:spcPts val="0"/>
              </a:spcBef>
              <a:spcAft>
                <a:spcPts val="0"/>
              </a:spcAft>
              <a:buClr>
                <a:srgbClr val="000000"/>
              </a:buClr>
              <a:buSzPts val="6000"/>
              <a:buFont typeface="Calibri"/>
              <a:buNone/>
              <a:defRPr b="0" i="0" sz="6000" u="none" cap="none" strike="noStrike">
                <a:solidFill>
                  <a:srgbClr val="000000"/>
                </a:solidFill>
                <a:latin typeface="Calibri"/>
                <a:ea typeface="Calibri"/>
                <a:cs typeface="Calibri"/>
                <a:sym typeface="Calibri"/>
              </a:defRPr>
            </a:lvl2pPr>
            <a:lvl3pPr lvl="2" marR="0" rtl="0" algn="l">
              <a:lnSpc>
                <a:spcPct val="90000"/>
              </a:lnSpc>
              <a:spcBef>
                <a:spcPts val="0"/>
              </a:spcBef>
              <a:spcAft>
                <a:spcPts val="0"/>
              </a:spcAft>
              <a:buClr>
                <a:srgbClr val="000000"/>
              </a:buClr>
              <a:buSzPts val="6000"/>
              <a:buFont typeface="Calibri"/>
              <a:buNone/>
              <a:defRPr b="0" i="0" sz="6000" u="none" cap="none" strike="noStrike">
                <a:solidFill>
                  <a:srgbClr val="000000"/>
                </a:solidFill>
                <a:latin typeface="Calibri"/>
                <a:ea typeface="Calibri"/>
                <a:cs typeface="Calibri"/>
                <a:sym typeface="Calibri"/>
              </a:defRPr>
            </a:lvl3pPr>
            <a:lvl4pPr lvl="3" marR="0" rtl="0" algn="l">
              <a:lnSpc>
                <a:spcPct val="90000"/>
              </a:lnSpc>
              <a:spcBef>
                <a:spcPts val="0"/>
              </a:spcBef>
              <a:spcAft>
                <a:spcPts val="0"/>
              </a:spcAft>
              <a:buClr>
                <a:srgbClr val="000000"/>
              </a:buClr>
              <a:buSzPts val="6000"/>
              <a:buFont typeface="Calibri"/>
              <a:buNone/>
              <a:defRPr b="0" i="0" sz="6000" u="none" cap="none" strike="noStrike">
                <a:solidFill>
                  <a:srgbClr val="000000"/>
                </a:solidFill>
                <a:latin typeface="Calibri"/>
                <a:ea typeface="Calibri"/>
                <a:cs typeface="Calibri"/>
                <a:sym typeface="Calibri"/>
              </a:defRPr>
            </a:lvl4pPr>
            <a:lvl5pPr lvl="4" marR="0" rtl="0" algn="l">
              <a:lnSpc>
                <a:spcPct val="90000"/>
              </a:lnSpc>
              <a:spcBef>
                <a:spcPts val="0"/>
              </a:spcBef>
              <a:spcAft>
                <a:spcPts val="0"/>
              </a:spcAft>
              <a:buClr>
                <a:srgbClr val="000000"/>
              </a:buClr>
              <a:buSzPts val="6000"/>
              <a:buFont typeface="Calibri"/>
              <a:buNone/>
              <a:defRPr b="0" i="0" sz="6000" u="none" cap="none" strike="noStrike">
                <a:solidFill>
                  <a:srgbClr val="000000"/>
                </a:solidFill>
                <a:latin typeface="Calibri"/>
                <a:ea typeface="Calibri"/>
                <a:cs typeface="Calibri"/>
                <a:sym typeface="Calibri"/>
              </a:defRPr>
            </a:lvl5pPr>
            <a:lvl6pPr lvl="5" marR="0" rtl="0" algn="l">
              <a:lnSpc>
                <a:spcPct val="90000"/>
              </a:lnSpc>
              <a:spcBef>
                <a:spcPts val="0"/>
              </a:spcBef>
              <a:spcAft>
                <a:spcPts val="0"/>
              </a:spcAft>
              <a:buClr>
                <a:srgbClr val="000000"/>
              </a:buClr>
              <a:buSzPts val="6000"/>
              <a:buFont typeface="Calibri"/>
              <a:buNone/>
              <a:defRPr b="0" i="0" sz="6000" u="none" cap="none" strike="noStrike">
                <a:solidFill>
                  <a:srgbClr val="000000"/>
                </a:solidFill>
                <a:latin typeface="Calibri"/>
                <a:ea typeface="Calibri"/>
                <a:cs typeface="Calibri"/>
                <a:sym typeface="Calibri"/>
              </a:defRPr>
            </a:lvl6pPr>
            <a:lvl7pPr lvl="6" marR="0" rtl="0" algn="l">
              <a:lnSpc>
                <a:spcPct val="90000"/>
              </a:lnSpc>
              <a:spcBef>
                <a:spcPts val="0"/>
              </a:spcBef>
              <a:spcAft>
                <a:spcPts val="0"/>
              </a:spcAft>
              <a:buClr>
                <a:srgbClr val="000000"/>
              </a:buClr>
              <a:buSzPts val="6000"/>
              <a:buFont typeface="Calibri"/>
              <a:buNone/>
              <a:defRPr b="0" i="0" sz="6000" u="none" cap="none" strike="noStrike">
                <a:solidFill>
                  <a:srgbClr val="000000"/>
                </a:solidFill>
                <a:latin typeface="Calibri"/>
                <a:ea typeface="Calibri"/>
                <a:cs typeface="Calibri"/>
                <a:sym typeface="Calibri"/>
              </a:defRPr>
            </a:lvl7pPr>
            <a:lvl8pPr lvl="7" marR="0" rtl="0" algn="l">
              <a:lnSpc>
                <a:spcPct val="90000"/>
              </a:lnSpc>
              <a:spcBef>
                <a:spcPts val="0"/>
              </a:spcBef>
              <a:spcAft>
                <a:spcPts val="0"/>
              </a:spcAft>
              <a:buClr>
                <a:srgbClr val="000000"/>
              </a:buClr>
              <a:buSzPts val="6000"/>
              <a:buFont typeface="Calibri"/>
              <a:buNone/>
              <a:defRPr b="0" i="0" sz="6000" u="none" cap="none" strike="noStrike">
                <a:solidFill>
                  <a:srgbClr val="000000"/>
                </a:solidFill>
                <a:latin typeface="Calibri"/>
                <a:ea typeface="Calibri"/>
                <a:cs typeface="Calibri"/>
                <a:sym typeface="Calibri"/>
              </a:defRPr>
            </a:lvl8pPr>
            <a:lvl9pPr lvl="8" marR="0" rtl="0" algn="l">
              <a:lnSpc>
                <a:spcPct val="90000"/>
              </a:lnSpc>
              <a:spcBef>
                <a:spcPts val="0"/>
              </a:spcBef>
              <a:spcAft>
                <a:spcPts val="0"/>
              </a:spcAft>
              <a:buClr>
                <a:srgbClr val="000000"/>
              </a:buClr>
              <a:buSzPts val="6000"/>
              <a:buFont typeface="Calibri"/>
              <a:buNone/>
              <a:defRPr b="0" i="0" sz="6000" u="none" cap="none" strike="noStrike">
                <a:solidFill>
                  <a:srgbClr val="000000"/>
                </a:solidFill>
                <a:latin typeface="Calibri"/>
                <a:ea typeface="Calibri"/>
                <a:cs typeface="Calibri"/>
                <a:sym typeface="Calibri"/>
              </a:defRPr>
            </a:lvl9pPr>
          </a:lstStyle>
          <a:p/>
        </p:txBody>
      </p:sp>
      <p:sp>
        <p:nvSpPr>
          <p:cNvPr id="7" name="Google Shape;7;p22"/>
          <p:cNvSpPr txBox="1"/>
          <p:nvPr>
            <p:ph idx="1" type="body"/>
          </p:nvPr>
        </p:nvSpPr>
        <p:spPr>
          <a:xfrm>
            <a:off x="831850" y="4589462"/>
            <a:ext cx="10515600" cy="1500191"/>
          </a:xfrm>
          <a:prstGeom prst="rect">
            <a:avLst/>
          </a:prstGeom>
          <a:noFill/>
          <a:ln>
            <a:noFill/>
          </a:ln>
        </p:spPr>
        <p:txBody>
          <a:bodyPr anchorCtr="0" anchor="t" bIns="45675" lIns="45675" spcFirstLastPara="1" rIns="45675" wrap="square" tIns="45675">
            <a:normAutofit/>
          </a:bodyPr>
          <a:lstStyle>
            <a:lvl1pPr indent="-228600" lvl="0" marL="457200" marR="0" rtl="0" algn="l">
              <a:lnSpc>
                <a:spcPct val="90000"/>
              </a:lnSpc>
              <a:spcBef>
                <a:spcPts val="1000"/>
              </a:spcBef>
              <a:spcAft>
                <a:spcPts val="0"/>
              </a:spcAft>
              <a:buClr>
                <a:srgbClr val="888888"/>
              </a:buClr>
              <a:buSzPts val="2400"/>
              <a:buFont typeface="Calibri"/>
              <a:buNone/>
              <a:defRPr b="0" i="0" sz="2400" u="none" cap="none" strike="noStrike">
                <a:solidFill>
                  <a:srgbClr val="888888"/>
                </a:solidFill>
                <a:latin typeface="Calibri"/>
                <a:ea typeface="Calibri"/>
                <a:cs typeface="Calibri"/>
                <a:sym typeface="Calibri"/>
              </a:defRPr>
            </a:lvl1pPr>
            <a:lvl2pPr indent="-228600" lvl="1" marL="914400" marR="0" rtl="0" algn="l">
              <a:lnSpc>
                <a:spcPct val="90000"/>
              </a:lnSpc>
              <a:spcBef>
                <a:spcPts val="1000"/>
              </a:spcBef>
              <a:spcAft>
                <a:spcPts val="0"/>
              </a:spcAft>
              <a:buClr>
                <a:srgbClr val="888888"/>
              </a:buClr>
              <a:buSzPts val="2400"/>
              <a:buFont typeface="Calibri"/>
              <a:buNone/>
              <a:defRPr b="0" i="0" sz="2400" u="none" cap="none" strike="noStrike">
                <a:solidFill>
                  <a:srgbClr val="888888"/>
                </a:solidFill>
                <a:latin typeface="Calibri"/>
                <a:ea typeface="Calibri"/>
                <a:cs typeface="Calibri"/>
                <a:sym typeface="Calibri"/>
              </a:defRPr>
            </a:lvl2pPr>
            <a:lvl3pPr indent="-228600" lvl="2" marL="1371600" marR="0" rtl="0" algn="l">
              <a:lnSpc>
                <a:spcPct val="90000"/>
              </a:lnSpc>
              <a:spcBef>
                <a:spcPts val="1000"/>
              </a:spcBef>
              <a:spcAft>
                <a:spcPts val="0"/>
              </a:spcAft>
              <a:buClr>
                <a:srgbClr val="888888"/>
              </a:buClr>
              <a:buSzPts val="2400"/>
              <a:buFont typeface="Calibri"/>
              <a:buNone/>
              <a:defRPr b="0" i="0" sz="2400" u="none" cap="none" strike="noStrike">
                <a:solidFill>
                  <a:srgbClr val="888888"/>
                </a:solidFill>
                <a:latin typeface="Calibri"/>
                <a:ea typeface="Calibri"/>
                <a:cs typeface="Calibri"/>
                <a:sym typeface="Calibri"/>
              </a:defRPr>
            </a:lvl3pPr>
            <a:lvl4pPr indent="-228600" lvl="3" marL="1828800" marR="0" rtl="0" algn="l">
              <a:lnSpc>
                <a:spcPct val="90000"/>
              </a:lnSpc>
              <a:spcBef>
                <a:spcPts val="1000"/>
              </a:spcBef>
              <a:spcAft>
                <a:spcPts val="0"/>
              </a:spcAft>
              <a:buClr>
                <a:srgbClr val="888888"/>
              </a:buClr>
              <a:buSzPts val="2400"/>
              <a:buFont typeface="Calibri"/>
              <a:buNone/>
              <a:defRPr b="0" i="0" sz="2400" u="none" cap="none" strike="noStrike">
                <a:solidFill>
                  <a:srgbClr val="888888"/>
                </a:solidFill>
                <a:latin typeface="Calibri"/>
                <a:ea typeface="Calibri"/>
                <a:cs typeface="Calibri"/>
                <a:sym typeface="Calibri"/>
              </a:defRPr>
            </a:lvl4pPr>
            <a:lvl5pPr indent="-228600" lvl="4" marL="2286000" marR="0" rtl="0" algn="l">
              <a:lnSpc>
                <a:spcPct val="90000"/>
              </a:lnSpc>
              <a:spcBef>
                <a:spcPts val="1000"/>
              </a:spcBef>
              <a:spcAft>
                <a:spcPts val="0"/>
              </a:spcAft>
              <a:buClr>
                <a:srgbClr val="888888"/>
              </a:buClr>
              <a:buSzPts val="2400"/>
              <a:buFont typeface="Calibri"/>
              <a:buNone/>
              <a:defRPr b="0" i="0" sz="2400" u="none" cap="none" strike="noStrike">
                <a:solidFill>
                  <a:srgbClr val="888888"/>
                </a:solidFill>
                <a:latin typeface="Calibri"/>
                <a:ea typeface="Calibri"/>
                <a:cs typeface="Calibri"/>
                <a:sym typeface="Calibri"/>
              </a:defRPr>
            </a:lvl5pPr>
            <a:lvl6pPr indent="-381000" lvl="5" marL="2743200" marR="0" rtl="0" algn="l">
              <a:lnSpc>
                <a:spcPct val="90000"/>
              </a:lnSpc>
              <a:spcBef>
                <a:spcPts val="1000"/>
              </a:spcBef>
              <a:spcAft>
                <a:spcPts val="0"/>
              </a:spcAft>
              <a:buClr>
                <a:srgbClr val="888888"/>
              </a:buClr>
              <a:buSzPts val="2400"/>
              <a:buFont typeface="Calibri"/>
              <a:buChar char="•"/>
              <a:defRPr b="0" i="0" sz="2400" u="none" cap="none" strike="noStrike">
                <a:solidFill>
                  <a:srgbClr val="888888"/>
                </a:solidFill>
                <a:latin typeface="Calibri"/>
                <a:ea typeface="Calibri"/>
                <a:cs typeface="Calibri"/>
                <a:sym typeface="Calibri"/>
              </a:defRPr>
            </a:lvl6pPr>
            <a:lvl7pPr indent="-381000" lvl="6" marL="3200400" marR="0" rtl="0" algn="l">
              <a:lnSpc>
                <a:spcPct val="90000"/>
              </a:lnSpc>
              <a:spcBef>
                <a:spcPts val="1000"/>
              </a:spcBef>
              <a:spcAft>
                <a:spcPts val="0"/>
              </a:spcAft>
              <a:buClr>
                <a:srgbClr val="888888"/>
              </a:buClr>
              <a:buSzPts val="2400"/>
              <a:buFont typeface="Calibri"/>
              <a:buChar char="•"/>
              <a:defRPr b="0" i="0" sz="2400" u="none" cap="none" strike="noStrike">
                <a:solidFill>
                  <a:srgbClr val="888888"/>
                </a:solidFill>
                <a:latin typeface="Calibri"/>
                <a:ea typeface="Calibri"/>
                <a:cs typeface="Calibri"/>
                <a:sym typeface="Calibri"/>
              </a:defRPr>
            </a:lvl7pPr>
            <a:lvl8pPr indent="-381000" lvl="7" marL="3657600" marR="0" rtl="0" algn="l">
              <a:lnSpc>
                <a:spcPct val="90000"/>
              </a:lnSpc>
              <a:spcBef>
                <a:spcPts val="1000"/>
              </a:spcBef>
              <a:spcAft>
                <a:spcPts val="0"/>
              </a:spcAft>
              <a:buClr>
                <a:srgbClr val="888888"/>
              </a:buClr>
              <a:buSzPts val="2400"/>
              <a:buFont typeface="Calibri"/>
              <a:buChar char="•"/>
              <a:defRPr b="0" i="0" sz="2400" u="none" cap="none" strike="noStrike">
                <a:solidFill>
                  <a:srgbClr val="888888"/>
                </a:solidFill>
                <a:latin typeface="Calibri"/>
                <a:ea typeface="Calibri"/>
                <a:cs typeface="Calibri"/>
                <a:sym typeface="Calibri"/>
              </a:defRPr>
            </a:lvl8pPr>
            <a:lvl9pPr indent="-381000" lvl="8" marL="4114800" marR="0" rtl="0" algn="l">
              <a:lnSpc>
                <a:spcPct val="90000"/>
              </a:lnSpc>
              <a:spcBef>
                <a:spcPts val="1000"/>
              </a:spcBef>
              <a:spcAft>
                <a:spcPts val="0"/>
              </a:spcAft>
              <a:buClr>
                <a:srgbClr val="888888"/>
              </a:buClr>
              <a:buSzPts val="2400"/>
              <a:buFont typeface="Calibri"/>
              <a:buChar char="•"/>
              <a:defRPr b="0" i="0" sz="2400" u="none" cap="none" strike="noStrike">
                <a:solidFill>
                  <a:srgbClr val="888888"/>
                </a:solidFill>
                <a:latin typeface="Calibri"/>
                <a:ea typeface="Calibri"/>
                <a:cs typeface="Calibri"/>
                <a:sym typeface="Calibri"/>
              </a:defRPr>
            </a:lvl9pPr>
          </a:lstStyle>
          <a:p/>
        </p:txBody>
      </p:sp>
      <p:sp>
        <p:nvSpPr>
          <p:cNvPr id="8" name="Google Shape;8;p22"/>
          <p:cNvSpPr txBox="1"/>
          <p:nvPr>
            <p:ph idx="12" type="sldNum"/>
          </p:nvPr>
        </p:nvSpPr>
        <p:spPr>
          <a:xfrm>
            <a:off x="11095219" y="6404313"/>
            <a:ext cx="258582" cy="269199"/>
          </a:xfrm>
          <a:prstGeom prst="rect">
            <a:avLst/>
          </a:prstGeom>
          <a:noFill/>
          <a:ln>
            <a:noFill/>
          </a:ln>
        </p:spPr>
        <p:txBody>
          <a:bodyPr anchorCtr="0" anchor="ctr" bIns="45675" lIns="45675" spcFirstLastPara="1" rIns="45675" wrap="square" tIns="45675">
            <a:spAutoFit/>
          </a:bodyPr>
          <a:lstStyle>
            <a:lvl1pPr indent="0" lvl="0" marL="0" marR="0" rtl="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2.jpg"/><Relationship Id="rId4" Type="http://schemas.openxmlformats.org/officeDocument/2006/relationships/image" Target="../media/image5.png"/><Relationship Id="rId5" Type="http://schemas.openxmlformats.org/officeDocument/2006/relationships/image" Target="../media/image1.png"/><Relationship Id="rId6"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39.png"/><Relationship Id="rId4" Type="http://schemas.openxmlformats.org/officeDocument/2006/relationships/image" Target="../media/image64.png"/><Relationship Id="rId5" Type="http://schemas.openxmlformats.org/officeDocument/2006/relationships/image" Target="../media/image63.png"/><Relationship Id="rId6" Type="http://schemas.openxmlformats.org/officeDocument/2006/relationships/image" Target="../media/image56.png"/><Relationship Id="rId7" Type="http://schemas.openxmlformats.org/officeDocument/2006/relationships/image" Target="../media/image69.png"/><Relationship Id="rId8" Type="http://schemas.openxmlformats.org/officeDocument/2006/relationships/image" Target="../media/image6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39.png"/><Relationship Id="rId4" Type="http://schemas.openxmlformats.org/officeDocument/2006/relationships/image" Target="../media/image57.png"/><Relationship Id="rId5" Type="http://schemas.openxmlformats.org/officeDocument/2006/relationships/image" Target="../media/image61.png"/><Relationship Id="rId6" Type="http://schemas.openxmlformats.org/officeDocument/2006/relationships/image" Target="../media/image5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65.png"/><Relationship Id="rId4" Type="http://schemas.openxmlformats.org/officeDocument/2006/relationships/image" Target="../media/image6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70.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60.jpg"/><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68.jpg"/><Relationship Id="rId4" Type="http://schemas.openxmlformats.org/officeDocument/2006/relationships/image" Target="../media/image59.png"/><Relationship Id="rId5" Type="http://schemas.openxmlformats.org/officeDocument/2006/relationships/image" Target="../media/image67.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hyperlink" Target="https://youtu.be/AVyJ0YSKT_M" TargetMode="External"/><Relationship Id="rId4" Type="http://schemas.openxmlformats.org/officeDocument/2006/relationships/image" Target="../media/image71.png"/><Relationship Id="rId5" Type="http://schemas.openxmlformats.org/officeDocument/2006/relationships/image" Target="../media/image78.png"/><Relationship Id="rId6" Type="http://schemas.openxmlformats.org/officeDocument/2006/relationships/image" Target="../media/image76.jpg"/><Relationship Id="rId7" Type="http://schemas.openxmlformats.org/officeDocument/2006/relationships/image" Target="../media/image7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74.png"/><Relationship Id="rId4" Type="http://schemas.openxmlformats.org/officeDocument/2006/relationships/image" Target="../media/image75.jpg"/><Relationship Id="rId5" Type="http://schemas.openxmlformats.org/officeDocument/2006/relationships/image" Target="../media/image77.png"/><Relationship Id="rId6" Type="http://schemas.openxmlformats.org/officeDocument/2006/relationships/image" Target="../media/image73.png"/><Relationship Id="rId7" Type="http://schemas.openxmlformats.org/officeDocument/2006/relationships/image" Target="../media/image21.jpg"/><Relationship Id="rId8" Type="http://schemas.openxmlformats.org/officeDocument/2006/relationships/image" Target="../media/image7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74.png"/><Relationship Id="rId4" Type="http://schemas.openxmlformats.org/officeDocument/2006/relationships/image" Target="../media/image81.jpg"/><Relationship Id="rId9" Type="http://schemas.openxmlformats.org/officeDocument/2006/relationships/image" Target="../media/image87.png"/><Relationship Id="rId5" Type="http://schemas.openxmlformats.org/officeDocument/2006/relationships/image" Target="../media/image59.png"/><Relationship Id="rId6" Type="http://schemas.openxmlformats.org/officeDocument/2006/relationships/image" Target="../media/image80.png"/><Relationship Id="rId7" Type="http://schemas.openxmlformats.org/officeDocument/2006/relationships/image" Target="../media/image82.jpg"/><Relationship Id="rId8" Type="http://schemas.openxmlformats.org/officeDocument/2006/relationships/image" Target="../media/image79.png"/></Relationships>
</file>

<file path=ppt/slides/_rels/slide19.xml.rels><?xml version="1.0" encoding="UTF-8" standalone="yes"?><Relationships xmlns="http://schemas.openxmlformats.org/package/2006/relationships"><Relationship Id="rId10" Type="http://schemas.openxmlformats.org/officeDocument/2006/relationships/image" Target="../media/image89.png"/><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88.jpg"/><Relationship Id="rId4" Type="http://schemas.openxmlformats.org/officeDocument/2006/relationships/image" Target="../media/image86.jpg"/><Relationship Id="rId9" Type="http://schemas.openxmlformats.org/officeDocument/2006/relationships/image" Target="../media/image74.png"/><Relationship Id="rId5" Type="http://schemas.openxmlformats.org/officeDocument/2006/relationships/image" Target="../media/image85.jpg"/><Relationship Id="rId6" Type="http://schemas.openxmlformats.org/officeDocument/2006/relationships/image" Target="../media/image84.jpg"/><Relationship Id="rId7" Type="http://schemas.openxmlformats.org/officeDocument/2006/relationships/image" Target="../media/image83.jpg"/><Relationship Id="rId8" Type="http://schemas.openxmlformats.org/officeDocument/2006/relationships/image" Target="../media/image9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1.jpg"/><Relationship Id="rId4" Type="http://schemas.openxmlformats.org/officeDocument/2006/relationships/image" Target="../media/image7.png"/><Relationship Id="rId5" Type="http://schemas.openxmlformats.org/officeDocument/2006/relationships/image" Target="../media/image10.png"/><Relationship Id="rId6" Type="http://schemas.openxmlformats.org/officeDocument/2006/relationships/image" Target="../media/image9.png"/></Relationships>
</file>

<file path=ppt/slides/_rels/slide20.xml.rels><?xml version="1.0" encoding="UTF-8" standalone="yes"?><Relationships xmlns="http://schemas.openxmlformats.org/package/2006/relationships"><Relationship Id="rId11" Type="http://schemas.openxmlformats.org/officeDocument/2006/relationships/image" Target="../media/image95.png"/><Relationship Id="rId10" Type="http://schemas.openxmlformats.org/officeDocument/2006/relationships/image" Target="../media/image97.png"/><Relationship Id="rId13" Type="http://schemas.openxmlformats.org/officeDocument/2006/relationships/image" Target="../media/image101.jpg"/><Relationship Id="rId12" Type="http://schemas.openxmlformats.org/officeDocument/2006/relationships/image" Target="../media/image98.png"/><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94.jpg"/><Relationship Id="rId4" Type="http://schemas.openxmlformats.org/officeDocument/2006/relationships/image" Target="../media/image73.png"/><Relationship Id="rId9" Type="http://schemas.openxmlformats.org/officeDocument/2006/relationships/image" Target="../media/image99.jpg"/><Relationship Id="rId14" Type="http://schemas.openxmlformats.org/officeDocument/2006/relationships/image" Target="../media/image100.png"/><Relationship Id="rId5" Type="http://schemas.openxmlformats.org/officeDocument/2006/relationships/image" Target="../media/image40.png"/><Relationship Id="rId6" Type="http://schemas.openxmlformats.org/officeDocument/2006/relationships/image" Target="../media/image91.jpg"/><Relationship Id="rId7" Type="http://schemas.openxmlformats.org/officeDocument/2006/relationships/image" Target="../media/image90.png"/><Relationship Id="rId8" Type="http://schemas.openxmlformats.org/officeDocument/2006/relationships/image" Target="../media/image93.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74.png"/><Relationship Id="rId4" Type="http://schemas.openxmlformats.org/officeDocument/2006/relationships/image" Target="../media/image73.png"/><Relationship Id="rId5" Type="http://schemas.openxmlformats.org/officeDocument/2006/relationships/image" Target="../media/image96.png"/><Relationship Id="rId6" Type="http://schemas.openxmlformats.org/officeDocument/2006/relationships/image" Target="../media/image10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7.png"/><Relationship Id="rId4" Type="http://schemas.openxmlformats.org/officeDocument/2006/relationships/image" Target="../media/image8.jpg"/><Relationship Id="rId5" Type="http://schemas.openxmlformats.org/officeDocument/2006/relationships/hyperlink" Target="http://www.youtube.com/watch?v=8rIjVDo_u8c" TargetMode="External"/><Relationship Id="rId6" Type="http://schemas.openxmlformats.org/officeDocument/2006/relationships/image" Target="../media/image3.png"/></Relationships>
</file>

<file path=ppt/slides/_rels/slide4.xml.rels><?xml version="1.0" encoding="UTF-8" standalone="yes"?><Relationships xmlns="http://schemas.openxmlformats.org/package/2006/relationships"><Relationship Id="rId11" Type="http://schemas.openxmlformats.org/officeDocument/2006/relationships/image" Target="../media/image16.png"/><Relationship Id="rId10" Type="http://schemas.openxmlformats.org/officeDocument/2006/relationships/image" Target="../media/image18.jpg"/><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6.jpg"/><Relationship Id="rId4" Type="http://schemas.openxmlformats.org/officeDocument/2006/relationships/image" Target="../media/image22.png"/><Relationship Id="rId9" Type="http://schemas.openxmlformats.org/officeDocument/2006/relationships/image" Target="../media/image17.png"/><Relationship Id="rId5" Type="http://schemas.openxmlformats.org/officeDocument/2006/relationships/image" Target="../media/image9.png"/><Relationship Id="rId6" Type="http://schemas.openxmlformats.org/officeDocument/2006/relationships/image" Target="../media/image31.jpg"/><Relationship Id="rId7" Type="http://schemas.openxmlformats.org/officeDocument/2006/relationships/image" Target="../media/image20.png"/><Relationship Id="rId8" Type="http://schemas.openxmlformats.org/officeDocument/2006/relationships/image" Target="../media/image24.jpg"/></Relationships>
</file>

<file path=ppt/slides/_rels/slide5.xml.rels><?xml version="1.0" encoding="UTF-8" standalone="yes"?><Relationships xmlns="http://schemas.openxmlformats.org/package/2006/relationships"><Relationship Id="rId11" Type="http://schemas.openxmlformats.org/officeDocument/2006/relationships/image" Target="../media/image36.png"/><Relationship Id="rId10" Type="http://schemas.openxmlformats.org/officeDocument/2006/relationships/image" Target="../media/image38.jpg"/><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9.jpg"/><Relationship Id="rId4" Type="http://schemas.openxmlformats.org/officeDocument/2006/relationships/image" Target="../media/image22.png"/><Relationship Id="rId9" Type="http://schemas.openxmlformats.org/officeDocument/2006/relationships/image" Target="../media/image27.png"/><Relationship Id="rId5" Type="http://schemas.openxmlformats.org/officeDocument/2006/relationships/image" Target="../media/image15.png"/><Relationship Id="rId6" Type="http://schemas.openxmlformats.org/officeDocument/2006/relationships/image" Target="../media/image25.jpg"/><Relationship Id="rId7" Type="http://schemas.openxmlformats.org/officeDocument/2006/relationships/image" Target="../media/image23.png"/><Relationship Id="rId8" Type="http://schemas.openxmlformats.org/officeDocument/2006/relationships/image" Target="../media/image21.jpg"/></Relationships>
</file>

<file path=ppt/slides/_rels/slide6.xml.rels><?xml version="1.0" encoding="UTF-8" standalone="yes"?><Relationships xmlns="http://schemas.openxmlformats.org/package/2006/relationships"><Relationship Id="rId11" Type="http://schemas.openxmlformats.org/officeDocument/2006/relationships/image" Target="../media/image35.jpg"/><Relationship Id="rId10" Type="http://schemas.openxmlformats.org/officeDocument/2006/relationships/image" Target="../media/image21.jpg"/><Relationship Id="rId13" Type="http://schemas.openxmlformats.org/officeDocument/2006/relationships/image" Target="../media/image33.jpg"/><Relationship Id="rId12" Type="http://schemas.openxmlformats.org/officeDocument/2006/relationships/image" Target="../media/image34.jpg"/><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7.png"/><Relationship Id="rId4" Type="http://schemas.openxmlformats.org/officeDocument/2006/relationships/image" Target="../media/image8.jpg"/><Relationship Id="rId9" Type="http://schemas.openxmlformats.org/officeDocument/2006/relationships/image" Target="../media/image37.jpg"/><Relationship Id="rId15" Type="http://schemas.openxmlformats.org/officeDocument/2006/relationships/image" Target="../media/image26.png"/><Relationship Id="rId14" Type="http://schemas.openxmlformats.org/officeDocument/2006/relationships/image" Target="../media/image28.png"/><Relationship Id="rId17" Type="http://schemas.openxmlformats.org/officeDocument/2006/relationships/image" Target="../media/image42.png"/><Relationship Id="rId16" Type="http://schemas.openxmlformats.org/officeDocument/2006/relationships/image" Target="../media/image30.png"/><Relationship Id="rId5" Type="http://schemas.openxmlformats.org/officeDocument/2006/relationships/image" Target="../media/image29.png"/><Relationship Id="rId6" Type="http://schemas.openxmlformats.org/officeDocument/2006/relationships/image" Target="../media/image38.jpg"/><Relationship Id="rId7" Type="http://schemas.openxmlformats.org/officeDocument/2006/relationships/image" Target="../media/image19.jpg"/><Relationship Id="rId8" Type="http://schemas.openxmlformats.org/officeDocument/2006/relationships/image" Target="../media/image32.jpg"/></Relationships>
</file>

<file path=ppt/slides/_rels/slide7.xml.rels><?xml version="1.0" encoding="UTF-8" standalone="yes"?><Relationships xmlns="http://schemas.openxmlformats.org/package/2006/relationships"><Relationship Id="rId10" Type="http://schemas.openxmlformats.org/officeDocument/2006/relationships/image" Target="../media/image41.png"/><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9.png"/><Relationship Id="rId4" Type="http://schemas.openxmlformats.org/officeDocument/2006/relationships/image" Target="../media/image55.png"/><Relationship Id="rId9" Type="http://schemas.openxmlformats.org/officeDocument/2006/relationships/image" Target="../media/image51.jpg"/><Relationship Id="rId5" Type="http://schemas.openxmlformats.org/officeDocument/2006/relationships/image" Target="../media/image46.jpg"/><Relationship Id="rId6" Type="http://schemas.openxmlformats.org/officeDocument/2006/relationships/image" Target="../media/image49.jpg"/><Relationship Id="rId7" Type="http://schemas.openxmlformats.org/officeDocument/2006/relationships/image" Target="../media/image48.png"/><Relationship Id="rId8"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44.png"/><Relationship Id="rId4" Type="http://schemas.openxmlformats.org/officeDocument/2006/relationships/image" Target="../media/image18.jpg"/><Relationship Id="rId9" Type="http://schemas.openxmlformats.org/officeDocument/2006/relationships/image" Target="../media/image50.jpg"/><Relationship Id="rId5" Type="http://schemas.openxmlformats.org/officeDocument/2006/relationships/image" Target="../media/image43.png"/><Relationship Id="rId6" Type="http://schemas.openxmlformats.org/officeDocument/2006/relationships/image" Target="../media/image35.jpg"/><Relationship Id="rId7" Type="http://schemas.openxmlformats.org/officeDocument/2006/relationships/image" Target="../media/image7.png"/><Relationship Id="rId8" Type="http://schemas.openxmlformats.org/officeDocument/2006/relationships/image" Target="../media/image45.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40.png"/><Relationship Id="rId4" Type="http://schemas.openxmlformats.org/officeDocument/2006/relationships/image" Target="../media/image52.jpg"/><Relationship Id="rId9" Type="http://schemas.openxmlformats.org/officeDocument/2006/relationships/image" Target="../media/image47.png"/><Relationship Id="rId5" Type="http://schemas.openxmlformats.org/officeDocument/2006/relationships/image" Target="../media/image53.jpg"/><Relationship Id="rId6" Type="http://schemas.openxmlformats.org/officeDocument/2006/relationships/image" Target="../media/image54.jpg"/><Relationship Id="rId7" Type="http://schemas.openxmlformats.org/officeDocument/2006/relationships/image" Target="../media/image22.png"/><Relationship Id="rId8"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 name="Shape 68"/>
        <p:cNvGrpSpPr/>
        <p:nvPr/>
      </p:nvGrpSpPr>
      <p:grpSpPr>
        <a:xfrm>
          <a:off x="0" y="0"/>
          <a:ext cx="0" cy="0"/>
          <a:chOff x="0" y="0"/>
          <a:chExt cx="0" cy="0"/>
        </a:xfrm>
      </p:grpSpPr>
      <p:pic>
        <p:nvPicPr>
          <p:cNvPr id="69" name="Google Shape;69;p1"/>
          <p:cNvPicPr preferRelativeResize="0"/>
          <p:nvPr/>
        </p:nvPicPr>
        <p:blipFill rotWithShape="1">
          <a:blip r:embed="rId3">
            <a:alphaModFix/>
          </a:blip>
          <a:srcRect b="0" l="0" r="0" t="0"/>
          <a:stretch/>
        </p:blipFill>
        <p:spPr>
          <a:xfrm>
            <a:off x="-482432" y="-39507"/>
            <a:ext cx="12790925" cy="6937014"/>
          </a:xfrm>
          <a:prstGeom prst="rect">
            <a:avLst/>
          </a:prstGeom>
          <a:noFill/>
          <a:ln>
            <a:noFill/>
          </a:ln>
        </p:spPr>
      </p:pic>
      <p:pic>
        <p:nvPicPr>
          <p:cNvPr descr="GPI MASTER LOGO GREEN CMYK(new).png" id="70" name="Google Shape;70;p1"/>
          <p:cNvPicPr preferRelativeResize="0"/>
          <p:nvPr/>
        </p:nvPicPr>
        <p:blipFill rotWithShape="1">
          <a:blip r:embed="rId4">
            <a:alphaModFix/>
          </a:blip>
          <a:srcRect b="0" l="0" r="0" t="0"/>
          <a:stretch/>
        </p:blipFill>
        <p:spPr>
          <a:xfrm>
            <a:off x="252810" y="6307852"/>
            <a:ext cx="2498857" cy="389318"/>
          </a:xfrm>
          <a:prstGeom prst="rect">
            <a:avLst/>
          </a:prstGeom>
          <a:noFill/>
          <a:ln>
            <a:noFill/>
          </a:ln>
        </p:spPr>
      </p:pic>
      <p:pic>
        <p:nvPicPr>
          <p:cNvPr descr="Top graphic.png" id="71" name="Google Shape;71;p1"/>
          <p:cNvPicPr preferRelativeResize="0"/>
          <p:nvPr/>
        </p:nvPicPr>
        <p:blipFill rotWithShape="1">
          <a:blip r:embed="rId5">
            <a:alphaModFix/>
          </a:blip>
          <a:srcRect b="0" l="0" r="0" t="0"/>
          <a:stretch/>
        </p:blipFill>
        <p:spPr>
          <a:xfrm rot="10800000">
            <a:off x="5535772" y="5384067"/>
            <a:ext cx="6655501" cy="1503431"/>
          </a:xfrm>
          <a:prstGeom prst="rect">
            <a:avLst/>
          </a:prstGeom>
          <a:noFill/>
          <a:ln>
            <a:noFill/>
          </a:ln>
        </p:spPr>
      </p:pic>
      <p:sp>
        <p:nvSpPr>
          <p:cNvPr id="72" name="Google Shape;72;p1"/>
          <p:cNvSpPr txBox="1"/>
          <p:nvPr/>
        </p:nvSpPr>
        <p:spPr>
          <a:xfrm>
            <a:off x="6341151" y="5768959"/>
            <a:ext cx="5742490" cy="967737"/>
          </a:xfrm>
          <a:prstGeom prst="rect">
            <a:avLst/>
          </a:prstGeom>
          <a:noFill/>
          <a:ln>
            <a:noFill/>
          </a:ln>
        </p:spPr>
        <p:txBody>
          <a:bodyPr anchorCtr="0" anchor="ctr" bIns="45700" lIns="45700" spcFirstLastPara="1" rIns="45700" wrap="square" tIns="45700">
            <a:spAutoFit/>
          </a:bodyPr>
          <a:lstStyle/>
          <a:p>
            <a:pPr indent="0" lvl="0" marL="0" marR="0" rtl="0" algn="r">
              <a:lnSpc>
                <a:spcPct val="100000"/>
              </a:lnSpc>
              <a:spcBef>
                <a:spcPts val="0"/>
              </a:spcBef>
              <a:spcAft>
                <a:spcPts val="0"/>
              </a:spcAft>
              <a:buClr>
                <a:srgbClr val="FFFFFF"/>
              </a:buClr>
              <a:buSzPts val="2000"/>
              <a:buFont typeface="Trebuchet MS"/>
              <a:buNone/>
            </a:pPr>
            <a:r>
              <a:rPr b="0" i="0" lang="en-US" sz="2000" u="none" cap="none" strike="noStrike">
                <a:solidFill>
                  <a:srgbClr val="FFFFFF"/>
                </a:solidFill>
                <a:latin typeface="Trebuchet MS"/>
                <a:ea typeface="Trebuchet MS"/>
                <a:cs typeface="Trebuchet MS"/>
                <a:sym typeface="Trebuchet MS"/>
              </a:rPr>
              <a:t>What kind of a </a:t>
            </a:r>
            <a:r>
              <a:rPr b="1" i="0" lang="en-US" sz="2000" u="none" cap="none" strike="noStrike">
                <a:solidFill>
                  <a:srgbClr val="FFFFFF"/>
                </a:solidFill>
                <a:latin typeface="Trebuchet MS"/>
                <a:ea typeface="Trebuchet MS"/>
                <a:cs typeface="Trebuchet MS"/>
                <a:sym typeface="Trebuchet MS"/>
              </a:rPr>
              <a:t>monster</a:t>
            </a:r>
            <a:r>
              <a:rPr b="0" i="0" lang="en-US" sz="2000" u="none" cap="none" strike="noStrike">
                <a:solidFill>
                  <a:srgbClr val="FFFFFF"/>
                </a:solidFill>
                <a:latin typeface="Trebuchet MS"/>
                <a:ea typeface="Trebuchet MS"/>
                <a:cs typeface="Trebuchet MS"/>
                <a:sym typeface="Trebuchet MS"/>
              </a:rPr>
              <a:t> </a:t>
            </a:r>
            <a:endParaRPr/>
          </a:p>
          <a:p>
            <a:pPr indent="0" lvl="0" marL="0" marR="0" rtl="0" algn="r">
              <a:lnSpc>
                <a:spcPct val="100000"/>
              </a:lnSpc>
              <a:spcBef>
                <a:spcPts val="0"/>
              </a:spcBef>
              <a:spcAft>
                <a:spcPts val="0"/>
              </a:spcAft>
              <a:buClr>
                <a:srgbClr val="FFFFFF"/>
              </a:buClr>
              <a:buSzPts val="2000"/>
              <a:buFont typeface="Trebuchet MS"/>
              <a:buNone/>
            </a:pPr>
            <a:r>
              <a:rPr b="0" i="0" lang="en-US" sz="2000" u="none" cap="none" strike="noStrike">
                <a:solidFill>
                  <a:srgbClr val="FFFFFF"/>
                </a:solidFill>
                <a:latin typeface="Trebuchet MS"/>
                <a:ea typeface="Trebuchet MS"/>
                <a:cs typeface="Trebuchet MS"/>
                <a:sym typeface="Trebuchet MS"/>
              </a:rPr>
              <a:t>might you find in a </a:t>
            </a:r>
            <a:r>
              <a:rPr b="1" i="0" lang="en-US" sz="2000" u="none" cap="none" strike="noStrike">
                <a:solidFill>
                  <a:srgbClr val="FFFFFF"/>
                </a:solidFill>
                <a:latin typeface="Trebuchet MS"/>
                <a:ea typeface="Trebuchet MS"/>
                <a:cs typeface="Trebuchet MS"/>
                <a:sym typeface="Trebuchet MS"/>
              </a:rPr>
              <a:t>kitchen</a:t>
            </a:r>
            <a:r>
              <a:rPr b="0" i="0" lang="en-US" sz="2000" u="none" cap="none" strike="noStrike">
                <a:solidFill>
                  <a:srgbClr val="FFFFFF"/>
                </a:solidFill>
                <a:latin typeface="Trebuchet MS"/>
                <a:ea typeface="Trebuchet MS"/>
                <a:cs typeface="Trebuchet MS"/>
                <a:sym typeface="Trebuchet MS"/>
              </a:rPr>
              <a:t>? </a:t>
            </a:r>
            <a:endParaRPr/>
          </a:p>
          <a:p>
            <a:pPr indent="0" lvl="0" marL="0" marR="0" rtl="0" algn="r">
              <a:lnSpc>
                <a:spcPct val="100000"/>
              </a:lnSpc>
              <a:spcBef>
                <a:spcPts val="0"/>
              </a:spcBef>
              <a:spcAft>
                <a:spcPts val="0"/>
              </a:spcAft>
              <a:buClr>
                <a:srgbClr val="FFFFFF"/>
              </a:buClr>
              <a:buSzPts val="2000"/>
              <a:buFont typeface="Trebuchet MS"/>
              <a:buNone/>
            </a:pPr>
            <a:r>
              <a:rPr b="0" i="0" lang="en-US" sz="2000" u="none" cap="none" strike="noStrike">
                <a:solidFill>
                  <a:srgbClr val="FFFFFF"/>
                </a:solidFill>
                <a:latin typeface="Trebuchet MS"/>
                <a:ea typeface="Trebuchet MS"/>
                <a:cs typeface="Trebuchet MS"/>
                <a:sym typeface="Trebuchet MS"/>
              </a:rPr>
              <a:t>Why might it be there? Share your ideas!</a:t>
            </a:r>
            <a:endParaRPr/>
          </a:p>
        </p:txBody>
      </p:sp>
      <p:pic>
        <p:nvPicPr>
          <p:cNvPr descr="7 to 11 years copy.png" id="73" name="Google Shape;73;p1"/>
          <p:cNvPicPr preferRelativeResize="0"/>
          <p:nvPr/>
        </p:nvPicPr>
        <p:blipFill rotWithShape="1">
          <a:blip r:embed="rId6">
            <a:alphaModFix/>
          </a:blip>
          <a:srcRect b="0" l="0" r="0" t="0"/>
          <a:stretch/>
        </p:blipFill>
        <p:spPr>
          <a:xfrm>
            <a:off x="10729407" y="-3572"/>
            <a:ext cx="1468797" cy="936426"/>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10"/>
          <p:cNvSpPr txBox="1"/>
          <p:nvPr/>
        </p:nvSpPr>
        <p:spPr>
          <a:xfrm>
            <a:off x="417863" y="-90344"/>
            <a:ext cx="4957622" cy="1325563"/>
          </a:xfrm>
          <a:prstGeom prst="rect">
            <a:avLst/>
          </a:prstGeom>
          <a:noFill/>
          <a:ln>
            <a:noFill/>
          </a:ln>
        </p:spPr>
        <p:txBody>
          <a:bodyPr anchorCtr="0" anchor="ctr" bIns="45700" lIns="45700" spcFirstLastPara="1" rIns="45700" wrap="square" tIns="45700">
            <a:normAutofit/>
          </a:bodyPr>
          <a:lstStyle/>
          <a:p>
            <a:pPr indent="0" lvl="0" marL="0" marR="0" rtl="0" algn="l">
              <a:lnSpc>
                <a:spcPct val="90000"/>
              </a:lnSpc>
              <a:spcBef>
                <a:spcPts val="0"/>
              </a:spcBef>
              <a:spcAft>
                <a:spcPts val="0"/>
              </a:spcAft>
              <a:buClr>
                <a:srgbClr val="FFFFFF"/>
              </a:buClr>
              <a:buSzPts val="3200"/>
              <a:buFont typeface="Trebuchet MS"/>
              <a:buNone/>
            </a:pPr>
            <a:r>
              <a:rPr b="1" i="0" lang="en-US" sz="3200" u="none" cap="none" strike="noStrike">
                <a:solidFill>
                  <a:srgbClr val="FFFFFF"/>
                </a:solidFill>
                <a:latin typeface="Trebuchet MS"/>
                <a:ea typeface="Trebuchet MS"/>
                <a:cs typeface="Trebuchet MS"/>
                <a:sym typeface="Trebuchet MS"/>
              </a:rPr>
              <a:t>Forest facts</a:t>
            </a:r>
            <a:endParaRPr/>
          </a:p>
        </p:txBody>
      </p:sp>
      <p:sp>
        <p:nvSpPr>
          <p:cNvPr id="233" name="Google Shape;233;p10"/>
          <p:cNvSpPr txBox="1"/>
          <p:nvPr/>
        </p:nvSpPr>
        <p:spPr>
          <a:xfrm>
            <a:off x="420504" y="800190"/>
            <a:ext cx="4745767" cy="598129"/>
          </a:xfrm>
          <a:prstGeom prst="rect">
            <a:avLst/>
          </a:prstGeom>
          <a:noFill/>
          <a:ln>
            <a:noFill/>
          </a:ln>
        </p:spPr>
        <p:txBody>
          <a:bodyPr anchorCtr="0" anchor="ctr" bIns="45675" lIns="45675" spcFirstLastPara="1" rIns="45675" wrap="square" tIns="45675">
            <a:spAutoFit/>
          </a:bodyPr>
          <a:lstStyle/>
          <a:p>
            <a:pPr indent="0" lvl="0" marL="0" marR="0" rtl="0" algn="l">
              <a:lnSpc>
                <a:spcPct val="90000"/>
              </a:lnSpc>
              <a:spcBef>
                <a:spcPts val="0"/>
              </a:spcBef>
              <a:spcAft>
                <a:spcPts val="0"/>
              </a:spcAft>
              <a:buClr>
                <a:srgbClr val="FFFFFF"/>
              </a:buClr>
              <a:buSzPts val="1800"/>
              <a:buFont typeface="Trebuchet MS"/>
              <a:buNone/>
            </a:pPr>
            <a:r>
              <a:rPr b="0" i="0" lang="en-US" sz="1800" u="none" cap="none" strike="noStrike">
                <a:solidFill>
                  <a:srgbClr val="FFFFFF"/>
                </a:solidFill>
                <a:latin typeface="Trebuchet MS"/>
                <a:ea typeface="Trebuchet MS"/>
                <a:cs typeface="Trebuchet MS"/>
                <a:sym typeface="Trebuchet MS"/>
              </a:rPr>
              <a:t>Let’s find out more about what’s happening </a:t>
            </a:r>
            <a:endParaRPr/>
          </a:p>
          <a:p>
            <a:pPr indent="0" lvl="0" marL="0" marR="0" rtl="0" algn="l">
              <a:lnSpc>
                <a:spcPct val="90000"/>
              </a:lnSpc>
              <a:spcBef>
                <a:spcPts val="0"/>
              </a:spcBef>
              <a:spcAft>
                <a:spcPts val="0"/>
              </a:spcAft>
              <a:buClr>
                <a:srgbClr val="FFFFFF"/>
              </a:buClr>
              <a:buSzPts val="1800"/>
              <a:buFont typeface="Trebuchet MS"/>
              <a:buNone/>
            </a:pPr>
            <a:r>
              <a:rPr b="0" i="0" lang="en-US" sz="1800" u="none" cap="none" strike="noStrike">
                <a:solidFill>
                  <a:srgbClr val="FFFFFF"/>
                </a:solidFill>
                <a:latin typeface="Trebuchet MS"/>
                <a:ea typeface="Trebuchet MS"/>
                <a:cs typeface="Trebuchet MS"/>
                <a:sym typeface="Trebuchet MS"/>
              </a:rPr>
              <a:t>in the forests of South America.</a:t>
            </a:r>
            <a:endParaRPr/>
          </a:p>
        </p:txBody>
      </p:sp>
      <p:sp>
        <p:nvSpPr>
          <p:cNvPr id="234" name="Google Shape;234;p10"/>
          <p:cNvSpPr txBox="1"/>
          <p:nvPr/>
        </p:nvSpPr>
        <p:spPr>
          <a:xfrm>
            <a:off x="7417782" y="761455"/>
            <a:ext cx="4270023" cy="675599"/>
          </a:xfrm>
          <a:prstGeom prst="rect">
            <a:avLst/>
          </a:prstGeom>
          <a:noFill/>
          <a:ln>
            <a:noFill/>
          </a:ln>
        </p:spPr>
        <p:txBody>
          <a:bodyPr anchorCtr="0" anchor="t" bIns="45675" lIns="45675" spcFirstLastPara="1" rIns="45675" wrap="square" tIns="45675">
            <a:spAutoFit/>
          </a:bodyPr>
          <a:lstStyle/>
          <a:p>
            <a:pPr indent="0" lvl="0" marL="0" marR="0" rtl="0" algn="l">
              <a:lnSpc>
                <a:spcPct val="100000"/>
              </a:lnSpc>
              <a:spcBef>
                <a:spcPts val="0"/>
              </a:spcBef>
              <a:spcAft>
                <a:spcPts val="0"/>
              </a:spcAft>
              <a:buClr>
                <a:srgbClr val="382928"/>
              </a:buClr>
              <a:buSzPts val="2000"/>
              <a:buFont typeface="Trebuchet MS"/>
              <a:buNone/>
            </a:pPr>
            <a:r>
              <a:rPr b="1" i="0" lang="en-US" sz="2000" u="none" cap="none" strike="noStrike">
                <a:solidFill>
                  <a:srgbClr val="382928"/>
                </a:solidFill>
                <a:latin typeface="Trebuchet MS"/>
                <a:ea typeface="Trebuchet MS"/>
                <a:cs typeface="Trebuchet MS"/>
                <a:sym typeface="Trebuchet MS"/>
              </a:rPr>
              <a:t>Stand up if you think a fact is true or remain seated if it’s false.</a:t>
            </a:r>
            <a:endParaRPr/>
          </a:p>
        </p:txBody>
      </p:sp>
      <p:grpSp>
        <p:nvGrpSpPr>
          <p:cNvPr id="235" name="Google Shape;235;p10"/>
          <p:cNvGrpSpPr/>
          <p:nvPr/>
        </p:nvGrpSpPr>
        <p:grpSpPr>
          <a:xfrm>
            <a:off x="1063869" y="2462277"/>
            <a:ext cx="7360727" cy="539519"/>
            <a:chOff x="-2" y="0"/>
            <a:chExt cx="7360725" cy="539518"/>
          </a:xfrm>
        </p:grpSpPr>
        <p:pic>
          <p:nvPicPr>
            <p:cNvPr descr="TRUE copy.png" id="236" name="Google Shape;236;p10"/>
            <p:cNvPicPr preferRelativeResize="0"/>
            <p:nvPr/>
          </p:nvPicPr>
          <p:blipFill rotWithShape="1">
            <a:blip r:embed="rId3">
              <a:alphaModFix/>
            </a:blip>
            <a:srcRect b="0" l="0" r="0" t="0"/>
            <a:stretch/>
          </p:blipFill>
          <p:spPr>
            <a:xfrm>
              <a:off x="-2" y="0"/>
              <a:ext cx="1219393" cy="500267"/>
            </a:xfrm>
            <a:prstGeom prst="rect">
              <a:avLst/>
            </a:prstGeom>
            <a:noFill/>
            <a:ln>
              <a:noFill/>
            </a:ln>
          </p:spPr>
        </p:pic>
        <p:sp>
          <p:nvSpPr>
            <p:cNvPr id="237" name="Google Shape;237;p10"/>
            <p:cNvSpPr/>
            <p:nvPr/>
          </p:nvSpPr>
          <p:spPr>
            <a:xfrm>
              <a:off x="1514055" y="7581"/>
              <a:ext cx="4957624" cy="531937"/>
            </a:xfrm>
            <a:prstGeom prst="rect">
              <a:avLst/>
            </a:prstGeom>
            <a:solidFill>
              <a:srgbClr val="8EC055"/>
            </a:solidFill>
            <a:ln>
              <a:noFill/>
            </a:ln>
            <a:effectLst>
              <a:outerShdw blurRad="38100" rotWithShape="0" dir="5400000" dist="23000">
                <a:srgbClr val="000000">
                  <a:alpha val="34901"/>
                </a:srgbClr>
              </a:outerShdw>
            </a:effectLst>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Trebuchet MS"/>
                <a:buNone/>
              </a:pPr>
              <a:r>
                <a:t/>
              </a:r>
              <a:endParaRPr b="0" i="0" sz="1400" u="none" cap="none" strike="noStrike">
                <a:solidFill>
                  <a:srgbClr val="000000"/>
                </a:solidFill>
                <a:latin typeface="Arial"/>
                <a:ea typeface="Arial"/>
                <a:cs typeface="Arial"/>
                <a:sym typeface="Arial"/>
              </a:endParaRPr>
            </a:p>
          </p:txBody>
        </p:sp>
        <p:sp>
          <p:nvSpPr>
            <p:cNvPr id="238" name="Google Shape;238;p10"/>
            <p:cNvSpPr txBox="1"/>
            <p:nvPr/>
          </p:nvSpPr>
          <p:spPr>
            <a:xfrm>
              <a:off x="1602024" y="94476"/>
              <a:ext cx="5758699" cy="358137"/>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FFFFFF"/>
                </a:buClr>
                <a:buSzPts val="1800"/>
                <a:buFont typeface="Trebuchet MS"/>
                <a:buNone/>
              </a:pPr>
              <a:r>
                <a:rPr b="0" i="0" lang="en-US" sz="1800" u="none" cap="none" strike="noStrike">
                  <a:solidFill>
                    <a:srgbClr val="FFFFFF"/>
                  </a:solidFill>
                  <a:latin typeface="Trebuchet MS"/>
                  <a:ea typeface="Trebuchet MS"/>
                  <a:cs typeface="Trebuchet MS"/>
                  <a:sym typeface="Trebuchet MS"/>
                </a:rPr>
                <a:t>The UK and Ireland would fit into it 17 times! </a:t>
              </a:r>
              <a:endParaRPr/>
            </a:p>
          </p:txBody>
        </p:sp>
      </p:grpSp>
      <p:grpSp>
        <p:nvGrpSpPr>
          <p:cNvPr id="239" name="Google Shape;239;p10"/>
          <p:cNvGrpSpPr/>
          <p:nvPr/>
        </p:nvGrpSpPr>
        <p:grpSpPr>
          <a:xfrm>
            <a:off x="1054620" y="4834699"/>
            <a:ext cx="6993475" cy="541570"/>
            <a:chOff x="-1" y="-2"/>
            <a:chExt cx="6993474" cy="541569"/>
          </a:xfrm>
        </p:grpSpPr>
        <p:pic>
          <p:nvPicPr>
            <p:cNvPr descr="TRUE copy.png" id="240" name="Google Shape;240;p10"/>
            <p:cNvPicPr preferRelativeResize="0"/>
            <p:nvPr/>
          </p:nvPicPr>
          <p:blipFill rotWithShape="1">
            <a:blip r:embed="rId3">
              <a:alphaModFix/>
            </a:blip>
            <a:srcRect b="0" l="0" r="0" t="0"/>
            <a:stretch/>
          </p:blipFill>
          <p:spPr>
            <a:xfrm>
              <a:off x="-1" y="20650"/>
              <a:ext cx="1219391" cy="500266"/>
            </a:xfrm>
            <a:prstGeom prst="rect">
              <a:avLst/>
            </a:prstGeom>
            <a:noFill/>
            <a:ln>
              <a:noFill/>
            </a:ln>
          </p:spPr>
        </p:pic>
        <p:sp>
          <p:nvSpPr>
            <p:cNvPr id="241" name="Google Shape;241;p10"/>
            <p:cNvSpPr/>
            <p:nvPr/>
          </p:nvSpPr>
          <p:spPr>
            <a:xfrm>
              <a:off x="1523306" y="-2"/>
              <a:ext cx="5470167" cy="541569"/>
            </a:xfrm>
            <a:prstGeom prst="rect">
              <a:avLst/>
            </a:prstGeom>
            <a:solidFill>
              <a:srgbClr val="8EC055"/>
            </a:solidFill>
            <a:ln>
              <a:noFill/>
            </a:ln>
            <a:effectLst>
              <a:outerShdw blurRad="38100" rotWithShape="0" dir="5400000" dist="23000">
                <a:srgbClr val="000000">
                  <a:alpha val="34901"/>
                </a:srgbClr>
              </a:outerShdw>
            </a:effectLst>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Trebuchet MS"/>
                <a:buNone/>
              </a:pPr>
              <a:r>
                <a:t/>
              </a:r>
              <a:endParaRPr b="0" i="0" sz="1400" u="none" cap="none" strike="noStrike">
                <a:solidFill>
                  <a:srgbClr val="000000"/>
                </a:solidFill>
                <a:latin typeface="Arial"/>
                <a:ea typeface="Arial"/>
                <a:cs typeface="Arial"/>
                <a:sym typeface="Arial"/>
              </a:endParaRPr>
            </a:p>
          </p:txBody>
        </p:sp>
        <p:sp>
          <p:nvSpPr>
            <p:cNvPr id="242" name="Google Shape;242;p10"/>
            <p:cNvSpPr txBox="1"/>
            <p:nvPr/>
          </p:nvSpPr>
          <p:spPr>
            <a:xfrm>
              <a:off x="1657327" y="91711"/>
              <a:ext cx="5268551" cy="358137"/>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FFFFFF"/>
                </a:buClr>
                <a:buSzPts val="1800"/>
                <a:buFont typeface="Trebuchet MS"/>
                <a:buNone/>
              </a:pPr>
              <a:r>
                <a:rPr b="0" i="0" lang="en-US" sz="1800" u="none" cap="none" strike="noStrike">
                  <a:solidFill>
                    <a:srgbClr val="FFFFFF"/>
                  </a:solidFill>
                  <a:latin typeface="Trebuchet MS"/>
                  <a:ea typeface="Trebuchet MS"/>
                  <a:cs typeface="Trebuchet MS"/>
                  <a:sym typeface="Trebuchet MS"/>
                </a:rPr>
                <a:t>This includes around 500 Indigenous communities.</a:t>
              </a:r>
              <a:endParaRPr/>
            </a:p>
          </p:txBody>
        </p:sp>
      </p:grpSp>
      <p:grpSp>
        <p:nvGrpSpPr>
          <p:cNvPr id="243" name="Google Shape;243;p10"/>
          <p:cNvGrpSpPr/>
          <p:nvPr/>
        </p:nvGrpSpPr>
        <p:grpSpPr>
          <a:xfrm>
            <a:off x="1086351" y="5991650"/>
            <a:ext cx="8324614" cy="541570"/>
            <a:chOff x="-1" y="-2"/>
            <a:chExt cx="8324613" cy="541569"/>
          </a:xfrm>
        </p:grpSpPr>
        <p:pic>
          <p:nvPicPr>
            <p:cNvPr descr="FALSE copy.png" id="244" name="Google Shape;244;p10"/>
            <p:cNvPicPr preferRelativeResize="0"/>
            <p:nvPr/>
          </p:nvPicPr>
          <p:blipFill rotWithShape="1">
            <a:blip r:embed="rId4">
              <a:alphaModFix/>
            </a:blip>
            <a:srcRect b="0" l="0" r="0" t="0"/>
            <a:stretch/>
          </p:blipFill>
          <p:spPr>
            <a:xfrm>
              <a:off x="-1" y="70842"/>
              <a:ext cx="1376049" cy="447044"/>
            </a:xfrm>
            <a:prstGeom prst="rect">
              <a:avLst/>
            </a:prstGeom>
            <a:noFill/>
            <a:ln>
              <a:noFill/>
            </a:ln>
          </p:spPr>
        </p:pic>
        <p:sp>
          <p:nvSpPr>
            <p:cNvPr id="245" name="Google Shape;245;p10"/>
            <p:cNvSpPr/>
            <p:nvPr/>
          </p:nvSpPr>
          <p:spPr>
            <a:xfrm>
              <a:off x="1491574" y="-2"/>
              <a:ext cx="6157028" cy="541569"/>
            </a:xfrm>
            <a:prstGeom prst="rect">
              <a:avLst/>
            </a:prstGeom>
            <a:solidFill>
              <a:srgbClr val="D48A4F"/>
            </a:solidFill>
            <a:ln>
              <a:noFill/>
            </a:ln>
            <a:effectLst>
              <a:outerShdw blurRad="38100" rotWithShape="0" dir="5400000" dist="23000">
                <a:srgbClr val="000000">
                  <a:alpha val="34901"/>
                </a:srgbClr>
              </a:outerShdw>
            </a:effectLst>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Trebuchet MS"/>
                <a:buNone/>
              </a:pPr>
              <a:r>
                <a:t/>
              </a:r>
              <a:endParaRPr b="0" i="0" sz="1400" u="none" cap="none" strike="noStrike">
                <a:solidFill>
                  <a:srgbClr val="000000"/>
                </a:solidFill>
                <a:latin typeface="Arial"/>
                <a:ea typeface="Arial"/>
                <a:cs typeface="Arial"/>
                <a:sym typeface="Arial"/>
              </a:endParaRPr>
            </a:p>
          </p:txBody>
        </p:sp>
        <p:sp>
          <p:nvSpPr>
            <p:cNvPr id="246" name="Google Shape;246;p10"/>
            <p:cNvSpPr txBox="1"/>
            <p:nvPr/>
          </p:nvSpPr>
          <p:spPr>
            <a:xfrm>
              <a:off x="1625595" y="91711"/>
              <a:ext cx="6699017" cy="358137"/>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FFFFFF"/>
                </a:buClr>
                <a:buSzPts val="1800"/>
                <a:buFont typeface="Trebuchet MS"/>
                <a:buNone/>
              </a:pPr>
              <a:r>
                <a:rPr b="0" i="0" lang="en-US" sz="1800" u="none" cap="none" strike="noStrike">
                  <a:solidFill>
                    <a:srgbClr val="FFFFFF"/>
                  </a:solidFill>
                  <a:latin typeface="Trebuchet MS"/>
                  <a:ea typeface="Trebuchet MS"/>
                  <a:cs typeface="Trebuchet MS"/>
                  <a:sym typeface="Trebuchet MS"/>
                </a:rPr>
                <a:t>There are actually 2.5 million different types of insects! </a:t>
              </a:r>
              <a:endParaRPr/>
            </a:p>
          </p:txBody>
        </p:sp>
      </p:grpSp>
      <p:grpSp>
        <p:nvGrpSpPr>
          <p:cNvPr id="247" name="Google Shape;247;p10"/>
          <p:cNvGrpSpPr/>
          <p:nvPr/>
        </p:nvGrpSpPr>
        <p:grpSpPr>
          <a:xfrm>
            <a:off x="1063873" y="3624527"/>
            <a:ext cx="8321693" cy="525939"/>
            <a:chOff x="-1" y="-1"/>
            <a:chExt cx="8321692" cy="525937"/>
          </a:xfrm>
        </p:grpSpPr>
        <p:pic>
          <p:nvPicPr>
            <p:cNvPr descr="FALSE copy.png" id="248" name="Google Shape;248;p10"/>
            <p:cNvPicPr preferRelativeResize="0"/>
            <p:nvPr/>
          </p:nvPicPr>
          <p:blipFill rotWithShape="1">
            <a:blip r:embed="rId4">
              <a:alphaModFix/>
            </a:blip>
            <a:srcRect b="0" l="0" r="0" t="0"/>
            <a:stretch/>
          </p:blipFill>
          <p:spPr>
            <a:xfrm>
              <a:off x="-1" y="39444"/>
              <a:ext cx="1376049" cy="447045"/>
            </a:xfrm>
            <a:prstGeom prst="rect">
              <a:avLst/>
            </a:prstGeom>
            <a:noFill/>
            <a:ln>
              <a:noFill/>
            </a:ln>
          </p:spPr>
        </p:pic>
        <p:sp>
          <p:nvSpPr>
            <p:cNvPr id="249" name="Google Shape;249;p10"/>
            <p:cNvSpPr/>
            <p:nvPr/>
          </p:nvSpPr>
          <p:spPr>
            <a:xfrm>
              <a:off x="1514054" y="-1"/>
              <a:ext cx="6409884" cy="525937"/>
            </a:xfrm>
            <a:prstGeom prst="rect">
              <a:avLst/>
            </a:prstGeom>
            <a:solidFill>
              <a:srgbClr val="D48A4F"/>
            </a:solidFill>
            <a:ln>
              <a:noFill/>
            </a:ln>
            <a:effectLst>
              <a:outerShdw blurRad="38100" rotWithShape="0" dir="5400000" dist="23000">
                <a:srgbClr val="000000">
                  <a:alpha val="34901"/>
                </a:srgbClr>
              </a:outerShdw>
            </a:effectLst>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Trebuchet MS"/>
                <a:buNone/>
              </a:pPr>
              <a:r>
                <a:t/>
              </a:r>
              <a:endParaRPr b="0" i="0" sz="1400" u="none" cap="none" strike="noStrike">
                <a:solidFill>
                  <a:srgbClr val="000000"/>
                </a:solidFill>
                <a:latin typeface="Arial"/>
                <a:ea typeface="Arial"/>
                <a:cs typeface="Arial"/>
                <a:sym typeface="Arial"/>
              </a:endParaRPr>
            </a:p>
          </p:txBody>
        </p:sp>
        <p:sp>
          <p:nvSpPr>
            <p:cNvPr id="250" name="Google Shape;250;p10"/>
            <p:cNvSpPr txBox="1"/>
            <p:nvPr/>
          </p:nvSpPr>
          <p:spPr>
            <a:xfrm>
              <a:off x="1622675" y="87908"/>
              <a:ext cx="6699016" cy="358137"/>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FFFFFF"/>
                </a:buClr>
                <a:buSzPts val="1800"/>
                <a:buFont typeface="Trebuchet MS"/>
                <a:buNone/>
              </a:pPr>
              <a:r>
                <a:rPr b="0" i="0" lang="en-US" sz="1800" u="none" cap="none" strike="noStrike">
                  <a:solidFill>
                    <a:srgbClr val="FFFFFF"/>
                  </a:solidFill>
                  <a:latin typeface="Trebuchet MS"/>
                  <a:ea typeface="Trebuchet MS"/>
                  <a:cs typeface="Trebuchet MS"/>
                  <a:sym typeface="Trebuchet MS"/>
                </a:rPr>
                <a:t>It spans across Brazil and 8 other South American countries.</a:t>
              </a:r>
              <a:endParaRPr/>
            </a:p>
          </p:txBody>
        </p:sp>
      </p:grpSp>
      <p:grpSp>
        <p:nvGrpSpPr>
          <p:cNvPr id="251" name="Google Shape;251;p10"/>
          <p:cNvGrpSpPr/>
          <p:nvPr/>
        </p:nvGrpSpPr>
        <p:grpSpPr>
          <a:xfrm>
            <a:off x="458127" y="1880938"/>
            <a:ext cx="8114372" cy="598140"/>
            <a:chOff x="-2" y="-1"/>
            <a:chExt cx="8114371" cy="598138"/>
          </a:xfrm>
        </p:grpSpPr>
        <p:sp>
          <p:nvSpPr>
            <p:cNvPr id="252" name="Google Shape;252;p10"/>
            <p:cNvSpPr txBox="1"/>
            <p:nvPr/>
          </p:nvSpPr>
          <p:spPr>
            <a:xfrm>
              <a:off x="596489" y="75545"/>
              <a:ext cx="7517880" cy="356888"/>
            </a:xfrm>
            <a:prstGeom prst="rect">
              <a:avLst/>
            </a:prstGeom>
            <a:noFill/>
            <a:ln>
              <a:noFill/>
            </a:ln>
          </p:spPr>
          <p:txBody>
            <a:bodyPr anchorCtr="0" anchor="t" bIns="45700" lIns="45700" spcFirstLastPara="1" rIns="45700" wrap="square" tIns="45700">
              <a:spAutoFit/>
            </a:bodyPr>
            <a:lstStyle/>
            <a:p>
              <a:pPr indent="0" lvl="0" marL="0" marR="0" rtl="0" algn="l">
                <a:lnSpc>
                  <a:spcPct val="70000"/>
                </a:lnSpc>
                <a:spcBef>
                  <a:spcPts val="0"/>
                </a:spcBef>
                <a:spcAft>
                  <a:spcPts val="0"/>
                </a:spcAft>
                <a:buClr>
                  <a:srgbClr val="000000"/>
                </a:buClr>
                <a:buSzPts val="2400"/>
                <a:buFont typeface="Trebuchet MS"/>
                <a:buNone/>
              </a:pPr>
              <a:r>
                <a:rPr b="0" i="0" lang="en-US" sz="2400" u="none" cap="none" strike="noStrike">
                  <a:solidFill>
                    <a:srgbClr val="000000"/>
                  </a:solidFill>
                  <a:latin typeface="Trebuchet MS"/>
                  <a:ea typeface="Trebuchet MS"/>
                  <a:cs typeface="Trebuchet MS"/>
                  <a:sym typeface="Trebuchet MS"/>
                </a:rPr>
                <a:t>The Amazon is the world’s largest tropical rainforest.</a:t>
              </a:r>
              <a:endParaRPr/>
            </a:p>
          </p:txBody>
        </p:sp>
        <p:pic>
          <p:nvPicPr>
            <p:cNvPr descr="1 copy 3.png" id="253" name="Google Shape;253;p10"/>
            <p:cNvPicPr preferRelativeResize="0"/>
            <p:nvPr/>
          </p:nvPicPr>
          <p:blipFill rotWithShape="1">
            <a:blip r:embed="rId5">
              <a:alphaModFix/>
            </a:blip>
            <a:srcRect b="0" l="0" r="0" t="0"/>
            <a:stretch/>
          </p:blipFill>
          <p:spPr>
            <a:xfrm>
              <a:off x="-2" y="-1"/>
              <a:ext cx="556229" cy="598138"/>
            </a:xfrm>
            <a:prstGeom prst="rect">
              <a:avLst/>
            </a:prstGeom>
            <a:noFill/>
            <a:ln>
              <a:noFill/>
            </a:ln>
          </p:spPr>
        </p:pic>
      </p:grpSp>
      <p:grpSp>
        <p:nvGrpSpPr>
          <p:cNvPr id="254" name="Google Shape;254;p10"/>
          <p:cNvGrpSpPr/>
          <p:nvPr/>
        </p:nvGrpSpPr>
        <p:grpSpPr>
          <a:xfrm>
            <a:off x="458133" y="3072741"/>
            <a:ext cx="5813620" cy="598140"/>
            <a:chOff x="0" y="-1"/>
            <a:chExt cx="5813619" cy="598138"/>
          </a:xfrm>
        </p:grpSpPr>
        <p:sp>
          <p:nvSpPr>
            <p:cNvPr id="255" name="Google Shape;255;p10"/>
            <p:cNvSpPr txBox="1"/>
            <p:nvPr/>
          </p:nvSpPr>
          <p:spPr>
            <a:xfrm>
              <a:off x="596490" y="75545"/>
              <a:ext cx="5217129" cy="356888"/>
            </a:xfrm>
            <a:prstGeom prst="rect">
              <a:avLst/>
            </a:prstGeom>
            <a:noFill/>
            <a:ln>
              <a:noFill/>
            </a:ln>
          </p:spPr>
          <p:txBody>
            <a:bodyPr anchorCtr="0" anchor="t" bIns="45700" lIns="45700" spcFirstLastPara="1" rIns="45700" wrap="square" tIns="45700">
              <a:spAutoFit/>
            </a:bodyPr>
            <a:lstStyle/>
            <a:p>
              <a:pPr indent="0" lvl="0" marL="0" marR="0" rtl="0" algn="l">
                <a:lnSpc>
                  <a:spcPct val="70000"/>
                </a:lnSpc>
                <a:spcBef>
                  <a:spcPts val="0"/>
                </a:spcBef>
                <a:spcAft>
                  <a:spcPts val="0"/>
                </a:spcAft>
                <a:buClr>
                  <a:srgbClr val="000000"/>
                </a:buClr>
                <a:buSzPts val="2400"/>
                <a:buFont typeface="Trebuchet MS"/>
                <a:buNone/>
              </a:pPr>
              <a:r>
                <a:rPr b="0" i="0" lang="en-US" sz="2400" u="none" cap="none" strike="noStrike">
                  <a:solidFill>
                    <a:srgbClr val="000000"/>
                  </a:solidFill>
                  <a:latin typeface="Trebuchet MS"/>
                  <a:ea typeface="Trebuchet MS"/>
                  <a:cs typeface="Trebuchet MS"/>
                  <a:sym typeface="Trebuchet MS"/>
                </a:rPr>
                <a:t>The Amazon is located only in Brazil.</a:t>
              </a:r>
              <a:endParaRPr/>
            </a:p>
          </p:txBody>
        </p:sp>
        <p:pic>
          <p:nvPicPr>
            <p:cNvPr descr="2 copy.png" id="256" name="Google Shape;256;p10"/>
            <p:cNvPicPr preferRelativeResize="0"/>
            <p:nvPr/>
          </p:nvPicPr>
          <p:blipFill rotWithShape="1">
            <a:blip r:embed="rId6">
              <a:alphaModFix/>
            </a:blip>
            <a:srcRect b="0" l="0" r="0" t="0"/>
            <a:stretch/>
          </p:blipFill>
          <p:spPr>
            <a:xfrm>
              <a:off x="0" y="-1"/>
              <a:ext cx="556226" cy="598138"/>
            </a:xfrm>
            <a:prstGeom prst="rect">
              <a:avLst/>
            </a:prstGeom>
            <a:noFill/>
            <a:ln>
              <a:noFill/>
            </a:ln>
          </p:spPr>
        </p:pic>
      </p:grpSp>
      <p:grpSp>
        <p:nvGrpSpPr>
          <p:cNvPr id="257" name="Google Shape;257;p10"/>
          <p:cNvGrpSpPr/>
          <p:nvPr/>
        </p:nvGrpSpPr>
        <p:grpSpPr>
          <a:xfrm>
            <a:off x="422107" y="4301986"/>
            <a:ext cx="7788425" cy="598140"/>
            <a:chOff x="-2" y="-1"/>
            <a:chExt cx="7788423" cy="598138"/>
          </a:xfrm>
        </p:grpSpPr>
        <p:sp>
          <p:nvSpPr>
            <p:cNvPr id="258" name="Google Shape;258;p10"/>
            <p:cNvSpPr txBox="1"/>
            <p:nvPr/>
          </p:nvSpPr>
          <p:spPr>
            <a:xfrm>
              <a:off x="632510" y="38100"/>
              <a:ext cx="7155911" cy="447037"/>
            </a:xfrm>
            <a:prstGeom prst="rect">
              <a:avLst/>
            </a:prstGeom>
            <a:noFill/>
            <a:ln>
              <a:noFill/>
            </a:ln>
          </p:spPr>
          <p:txBody>
            <a:bodyPr anchorCtr="0" anchor="t" bIns="45700" lIns="45700" spcFirstLastPara="1" rIns="45700" wrap="square" tIns="45700">
              <a:spAutoFit/>
            </a:bodyPr>
            <a:lstStyle/>
            <a:p>
              <a:pPr indent="0" lvl="0" marL="0" marR="0" rtl="0" algn="l">
                <a:lnSpc>
                  <a:spcPct val="70000"/>
                </a:lnSpc>
                <a:spcBef>
                  <a:spcPts val="0"/>
                </a:spcBef>
                <a:spcAft>
                  <a:spcPts val="0"/>
                </a:spcAft>
                <a:buClr>
                  <a:srgbClr val="000000"/>
                </a:buClr>
                <a:buSzPts val="2400"/>
                <a:buFont typeface="Trebuchet MS"/>
                <a:buNone/>
              </a:pPr>
              <a:r>
                <a:rPr b="0" i="0" lang="en-US" sz="2400" u="none" cap="none" strike="noStrike">
                  <a:solidFill>
                    <a:srgbClr val="000000"/>
                  </a:solidFill>
                  <a:latin typeface="Trebuchet MS"/>
                  <a:ea typeface="Trebuchet MS"/>
                  <a:cs typeface="Trebuchet MS"/>
                  <a:sym typeface="Trebuchet MS"/>
                </a:rPr>
                <a:t>More than 24 million people call the Amazon home.</a:t>
              </a:r>
              <a:endParaRPr/>
            </a:p>
          </p:txBody>
        </p:sp>
        <p:pic>
          <p:nvPicPr>
            <p:cNvPr descr="3 copy.png" id="259" name="Google Shape;259;p10"/>
            <p:cNvPicPr preferRelativeResize="0"/>
            <p:nvPr/>
          </p:nvPicPr>
          <p:blipFill rotWithShape="1">
            <a:blip r:embed="rId7">
              <a:alphaModFix/>
            </a:blip>
            <a:srcRect b="0" l="0" r="0" t="0"/>
            <a:stretch/>
          </p:blipFill>
          <p:spPr>
            <a:xfrm>
              <a:off x="-2" y="-1"/>
              <a:ext cx="556226" cy="598138"/>
            </a:xfrm>
            <a:prstGeom prst="rect">
              <a:avLst/>
            </a:prstGeom>
            <a:noFill/>
            <a:ln>
              <a:noFill/>
            </a:ln>
          </p:spPr>
        </p:pic>
      </p:grpSp>
      <p:grpSp>
        <p:nvGrpSpPr>
          <p:cNvPr id="260" name="Google Shape;260;p10"/>
          <p:cNvGrpSpPr/>
          <p:nvPr/>
        </p:nvGrpSpPr>
        <p:grpSpPr>
          <a:xfrm>
            <a:off x="422109" y="5508395"/>
            <a:ext cx="9486761" cy="598140"/>
            <a:chOff x="-1" y="-1"/>
            <a:chExt cx="9486760" cy="598138"/>
          </a:xfrm>
        </p:grpSpPr>
        <p:sp>
          <p:nvSpPr>
            <p:cNvPr id="261" name="Google Shape;261;p10"/>
            <p:cNvSpPr txBox="1"/>
            <p:nvPr/>
          </p:nvSpPr>
          <p:spPr>
            <a:xfrm>
              <a:off x="632510" y="23493"/>
              <a:ext cx="8854249" cy="447037"/>
            </a:xfrm>
            <a:prstGeom prst="rect">
              <a:avLst/>
            </a:prstGeom>
            <a:noFill/>
            <a:ln>
              <a:noFill/>
            </a:ln>
          </p:spPr>
          <p:txBody>
            <a:bodyPr anchorCtr="0" anchor="t" bIns="45700" lIns="45700" spcFirstLastPara="1" rIns="45700" wrap="square" tIns="45700">
              <a:spAutoFit/>
            </a:bodyPr>
            <a:lstStyle/>
            <a:p>
              <a:pPr indent="0" lvl="0" marL="0" marR="0" rtl="0" algn="l">
                <a:lnSpc>
                  <a:spcPct val="70000"/>
                </a:lnSpc>
                <a:spcBef>
                  <a:spcPts val="0"/>
                </a:spcBef>
                <a:spcAft>
                  <a:spcPts val="0"/>
                </a:spcAft>
                <a:buClr>
                  <a:srgbClr val="000000"/>
                </a:buClr>
                <a:buSzPts val="2400"/>
                <a:buFont typeface="Trebuchet MS"/>
                <a:buNone/>
              </a:pPr>
              <a:r>
                <a:rPr b="0" i="0" lang="en-US" sz="2400" u="none" cap="none" strike="noStrike">
                  <a:solidFill>
                    <a:srgbClr val="000000"/>
                  </a:solidFill>
                  <a:latin typeface="Trebuchet MS"/>
                  <a:ea typeface="Trebuchet MS"/>
                  <a:cs typeface="Trebuchet MS"/>
                  <a:sym typeface="Trebuchet MS"/>
                </a:rPr>
                <a:t>A million different types of insects also call the Amazon home.</a:t>
              </a:r>
              <a:endParaRPr/>
            </a:p>
          </p:txBody>
        </p:sp>
        <p:pic>
          <p:nvPicPr>
            <p:cNvPr descr="4 copy.png" id="262" name="Google Shape;262;p10"/>
            <p:cNvPicPr preferRelativeResize="0"/>
            <p:nvPr/>
          </p:nvPicPr>
          <p:blipFill rotWithShape="1">
            <a:blip r:embed="rId8">
              <a:alphaModFix/>
            </a:blip>
            <a:srcRect b="0" l="0" r="0" t="0"/>
            <a:stretch/>
          </p:blipFill>
          <p:spPr>
            <a:xfrm>
              <a:off x="-1" y="-1"/>
              <a:ext cx="556226" cy="598138"/>
            </a:xfrm>
            <a:prstGeom prst="rect">
              <a:avLst/>
            </a:prstGeom>
            <a:noFill/>
            <a:ln>
              <a:noFill/>
            </a:ln>
          </p:spPr>
        </p:pic>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5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3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5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5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3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6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p11"/>
          <p:cNvSpPr txBox="1"/>
          <p:nvPr/>
        </p:nvSpPr>
        <p:spPr>
          <a:xfrm>
            <a:off x="417863" y="-90344"/>
            <a:ext cx="4957622" cy="1325563"/>
          </a:xfrm>
          <a:prstGeom prst="rect">
            <a:avLst/>
          </a:prstGeom>
          <a:noFill/>
          <a:ln>
            <a:noFill/>
          </a:ln>
        </p:spPr>
        <p:txBody>
          <a:bodyPr anchorCtr="0" anchor="ctr" bIns="45700" lIns="45700" spcFirstLastPara="1" rIns="45700" wrap="square" tIns="45700">
            <a:normAutofit/>
          </a:bodyPr>
          <a:lstStyle/>
          <a:p>
            <a:pPr indent="0" lvl="0" marL="0" marR="0" rtl="0" algn="l">
              <a:lnSpc>
                <a:spcPct val="90000"/>
              </a:lnSpc>
              <a:spcBef>
                <a:spcPts val="0"/>
              </a:spcBef>
              <a:spcAft>
                <a:spcPts val="0"/>
              </a:spcAft>
              <a:buClr>
                <a:srgbClr val="FFFFFF"/>
              </a:buClr>
              <a:buSzPts val="3200"/>
              <a:buFont typeface="Trebuchet MS"/>
              <a:buNone/>
            </a:pPr>
            <a:r>
              <a:rPr b="1" i="0" lang="en-US" sz="3200" u="none" cap="none" strike="noStrike">
                <a:solidFill>
                  <a:srgbClr val="FFFFFF"/>
                </a:solidFill>
                <a:latin typeface="Trebuchet MS"/>
                <a:ea typeface="Trebuchet MS"/>
                <a:cs typeface="Trebuchet MS"/>
                <a:sym typeface="Trebuchet MS"/>
              </a:rPr>
              <a:t>Forest facts</a:t>
            </a:r>
            <a:endParaRPr/>
          </a:p>
        </p:txBody>
      </p:sp>
      <p:sp>
        <p:nvSpPr>
          <p:cNvPr id="268" name="Google Shape;268;p11"/>
          <p:cNvSpPr txBox="1"/>
          <p:nvPr/>
        </p:nvSpPr>
        <p:spPr>
          <a:xfrm>
            <a:off x="420504" y="800190"/>
            <a:ext cx="4745767" cy="598129"/>
          </a:xfrm>
          <a:prstGeom prst="rect">
            <a:avLst/>
          </a:prstGeom>
          <a:noFill/>
          <a:ln>
            <a:noFill/>
          </a:ln>
        </p:spPr>
        <p:txBody>
          <a:bodyPr anchorCtr="0" anchor="ctr" bIns="45675" lIns="45675" spcFirstLastPara="1" rIns="45675" wrap="square" tIns="45675">
            <a:spAutoFit/>
          </a:bodyPr>
          <a:lstStyle/>
          <a:p>
            <a:pPr indent="0" lvl="0" marL="0" marR="0" rtl="0" algn="l">
              <a:lnSpc>
                <a:spcPct val="90000"/>
              </a:lnSpc>
              <a:spcBef>
                <a:spcPts val="0"/>
              </a:spcBef>
              <a:spcAft>
                <a:spcPts val="0"/>
              </a:spcAft>
              <a:buClr>
                <a:srgbClr val="FFFFFF"/>
              </a:buClr>
              <a:buSzPts val="1800"/>
              <a:buFont typeface="Trebuchet MS"/>
              <a:buNone/>
            </a:pPr>
            <a:r>
              <a:rPr b="0" i="0" lang="en-US" sz="1800" u="none" cap="none" strike="noStrike">
                <a:solidFill>
                  <a:srgbClr val="FFFFFF"/>
                </a:solidFill>
                <a:latin typeface="Trebuchet MS"/>
                <a:ea typeface="Trebuchet MS"/>
                <a:cs typeface="Trebuchet MS"/>
                <a:sym typeface="Trebuchet MS"/>
              </a:rPr>
              <a:t>Let’s find out more about what’s happening </a:t>
            </a:r>
            <a:endParaRPr/>
          </a:p>
          <a:p>
            <a:pPr indent="0" lvl="0" marL="0" marR="0" rtl="0" algn="l">
              <a:lnSpc>
                <a:spcPct val="90000"/>
              </a:lnSpc>
              <a:spcBef>
                <a:spcPts val="0"/>
              </a:spcBef>
              <a:spcAft>
                <a:spcPts val="0"/>
              </a:spcAft>
              <a:buClr>
                <a:srgbClr val="FFFFFF"/>
              </a:buClr>
              <a:buSzPts val="1800"/>
              <a:buFont typeface="Trebuchet MS"/>
              <a:buNone/>
            </a:pPr>
            <a:r>
              <a:rPr b="0" i="0" lang="en-US" sz="1800" u="none" cap="none" strike="noStrike">
                <a:solidFill>
                  <a:srgbClr val="FFFFFF"/>
                </a:solidFill>
                <a:latin typeface="Trebuchet MS"/>
                <a:ea typeface="Trebuchet MS"/>
                <a:cs typeface="Trebuchet MS"/>
                <a:sym typeface="Trebuchet MS"/>
              </a:rPr>
              <a:t>in the forests of South America.</a:t>
            </a:r>
            <a:endParaRPr/>
          </a:p>
        </p:txBody>
      </p:sp>
      <p:sp>
        <p:nvSpPr>
          <p:cNvPr id="269" name="Google Shape;269;p11"/>
          <p:cNvSpPr txBox="1"/>
          <p:nvPr/>
        </p:nvSpPr>
        <p:spPr>
          <a:xfrm>
            <a:off x="7417782" y="761455"/>
            <a:ext cx="4270023" cy="675599"/>
          </a:xfrm>
          <a:prstGeom prst="rect">
            <a:avLst/>
          </a:prstGeom>
          <a:noFill/>
          <a:ln>
            <a:noFill/>
          </a:ln>
        </p:spPr>
        <p:txBody>
          <a:bodyPr anchorCtr="0" anchor="t" bIns="45675" lIns="45675" spcFirstLastPara="1" rIns="45675" wrap="square" tIns="45675">
            <a:spAutoFit/>
          </a:bodyPr>
          <a:lstStyle/>
          <a:p>
            <a:pPr indent="0" lvl="0" marL="0" marR="0" rtl="0" algn="l">
              <a:lnSpc>
                <a:spcPct val="100000"/>
              </a:lnSpc>
              <a:spcBef>
                <a:spcPts val="0"/>
              </a:spcBef>
              <a:spcAft>
                <a:spcPts val="0"/>
              </a:spcAft>
              <a:buClr>
                <a:srgbClr val="382928"/>
              </a:buClr>
              <a:buSzPts val="2000"/>
              <a:buFont typeface="Trebuchet MS"/>
              <a:buNone/>
            </a:pPr>
            <a:r>
              <a:rPr b="1" i="0" lang="en-US" sz="2000" u="none" cap="none" strike="noStrike">
                <a:solidFill>
                  <a:srgbClr val="382928"/>
                </a:solidFill>
                <a:latin typeface="Trebuchet MS"/>
                <a:ea typeface="Trebuchet MS"/>
                <a:cs typeface="Trebuchet MS"/>
                <a:sym typeface="Trebuchet MS"/>
              </a:rPr>
              <a:t>Stand up if you think a fact is true or remain seated if it’s false.</a:t>
            </a:r>
            <a:endParaRPr/>
          </a:p>
        </p:txBody>
      </p:sp>
      <p:grpSp>
        <p:nvGrpSpPr>
          <p:cNvPr id="270" name="Google Shape;270;p11"/>
          <p:cNvGrpSpPr/>
          <p:nvPr/>
        </p:nvGrpSpPr>
        <p:grpSpPr>
          <a:xfrm>
            <a:off x="1063874" y="2462274"/>
            <a:ext cx="7338454" cy="716825"/>
            <a:chOff x="0" y="-1"/>
            <a:chExt cx="7338453" cy="716823"/>
          </a:xfrm>
        </p:grpSpPr>
        <p:pic>
          <p:nvPicPr>
            <p:cNvPr descr="TRUE copy.png" id="271" name="Google Shape;271;p11"/>
            <p:cNvPicPr preferRelativeResize="0"/>
            <p:nvPr/>
          </p:nvPicPr>
          <p:blipFill rotWithShape="1">
            <a:blip r:embed="rId3">
              <a:alphaModFix/>
            </a:blip>
            <a:srcRect b="0" l="0" r="0" t="0"/>
            <a:stretch/>
          </p:blipFill>
          <p:spPr>
            <a:xfrm>
              <a:off x="0" y="-1"/>
              <a:ext cx="1219390" cy="500269"/>
            </a:xfrm>
            <a:prstGeom prst="rect">
              <a:avLst/>
            </a:prstGeom>
            <a:noFill/>
            <a:ln>
              <a:noFill/>
            </a:ln>
          </p:spPr>
        </p:pic>
        <p:sp>
          <p:nvSpPr>
            <p:cNvPr id="272" name="Google Shape;272;p11"/>
            <p:cNvSpPr/>
            <p:nvPr/>
          </p:nvSpPr>
          <p:spPr>
            <a:xfrm>
              <a:off x="1514054" y="7583"/>
              <a:ext cx="5824399" cy="709239"/>
            </a:xfrm>
            <a:prstGeom prst="rect">
              <a:avLst/>
            </a:prstGeom>
            <a:solidFill>
              <a:srgbClr val="8EC055"/>
            </a:solidFill>
            <a:ln>
              <a:noFill/>
            </a:ln>
            <a:effectLst>
              <a:outerShdw blurRad="38100" rotWithShape="0" dir="5400000" dist="23000">
                <a:srgbClr val="000000">
                  <a:alpha val="34901"/>
                </a:srgbClr>
              </a:outerShdw>
            </a:effectLst>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Trebuchet MS"/>
                <a:buNone/>
              </a:pPr>
              <a:r>
                <a:t/>
              </a:r>
              <a:endParaRPr b="0" i="0" sz="1400" u="none" cap="none" strike="noStrike">
                <a:solidFill>
                  <a:srgbClr val="000000"/>
                </a:solidFill>
                <a:latin typeface="Arial"/>
                <a:ea typeface="Arial"/>
                <a:cs typeface="Arial"/>
                <a:sym typeface="Arial"/>
              </a:endParaRPr>
            </a:p>
          </p:txBody>
        </p:sp>
        <p:sp>
          <p:nvSpPr>
            <p:cNvPr id="273" name="Google Shape;273;p11"/>
            <p:cNvSpPr txBox="1"/>
            <p:nvPr/>
          </p:nvSpPr>
          <p:spPr>
            <a:xfrm>
              <a:off x="1602023" y="69077"/>
              <a:ext cx="5583676" cy="646325"/>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FFFFFF"/>
                </a:buClr>
                <a:buSzPts val="1800"/>
                <a:buFont typeface="Trebuchet MS"/>
                <a:buNone/>
              </a:pPr>
              <a:r>
                <a:rPr b="0" i="0" lang="en-US" sz="1800" u="none" cap="none" strike="noStrike">
                  <a:solidFill>
                    <a:srgbClr val="FFFFFF"/>
                  </a:solidFill>
                  <a:latin typeface="Trebuchet MS"/>
                  <a:ea typeface="Trebuchet MS"/>
                  <a:cs typeface="Trebuchet MS"/>
                  <a:sym typeface="Trebuchet MS"/>
                </a:rPr>
                <a:t>The 40,000 different plants take </a:t>
              </a:r>
              <a:r>
                <a:rPr b="1" i="0" lang="en-US" sz="1800" u="none" cap="none" strike="noStrike">
                  <a:solidFill>
                    <a:srgbClr val="FFFFFF"/>
                  </a:solidFill>
                  <a:latin typeface="Trebuchet MS"/>
                  <a:ea typeface="Trebuchet MS"/>
                  <a:cs typeface="Trebuchet MS"/>
                  <a:sym typeface="Trebuchet MS"/>
                </a:rPr>
                <a:t>carbon dioxide</a:t>
              </a:r>
              <a:r>
                <a:rPr b="0" i="0" lang="en-US" sz="1800" u="none" cap="none" strike="noStrike">
                  <a:solidFill>
                    <a:srgbClr val="FFFFFF"/>
                  </a:solidFill>
                  <a:latin typeface="Trebuchet MS"/>
                  <a:ea typeface="Trebuchet MS"/>
                  <a:cs typeface="Trebuchet MS"/>
                  <a:sym typeface="Trebuchet MS"/>
                </a:rPr>
                <a:t> </a:t>
              </a:r>
              <a:endParaRPr/>
            </a:p>
            <a:p>
              <a:pPr indent="0" lvl="0" marL="0" marR="0" rtl="0" algn="l">
                <a:lnSpc>
                  <a:spcPct val="100000"/>
                </a:lnSpc>
                <a:spcBef>
                  <a:spcPts val="0"/>
                </a:spcBef>
                <a:spcAft>
                  <a:spcPts val="0"/>
                </a:spcAft>
                <a:buClr>
                  <a:srgbClr val="FFFFFF"/>
                </a:buClr>
                <a:buSzPts val="1800"/>
                <a:buFont typeface="Trebuchet MS"/>
                <a:buNone/>
              </a:pPr>
              <a:r>
                <a:rPr b="0" i="0" lang="en-US" sz="1800" u="none" cap="none" strike="noStrike">
                  <a:solidFill>
                    <a:srgbClr val="FFFFFF"/>
                  </a:solidFill>
                  <a:latin typeface="Trebuchet MS"/>
                  <a:ea typeface="Trebuchet MS"/>
                  <a:cs typeface="Trebuchet MS"/>
                  <a:sym typeface="Trebuchet MS"/>
                </a:rPr>
                <a:t>(a greenhouse gas) out of the air and release oxygen.</a:t>
              </a:r>
              <a:endParaRPr b="0" i="0" sz="1400" u="none" cap="none" strike="noStrike">
                <a:solidFill>
                  <a:srgbClr val="000000"/>
                </a:solidFill>
                <a:latin typeface="Arial"/>
                <a:ea typeface="Arial"/>
                <a:cs typeface="Arial"/>
                <a:sym typeface="Arial"/>
              </a:endParaRPr>
            </a:p>
          </p:txBody>
        </p:sp>
      </p:grpSp>
      <p:grpSp>
        <p:nvGrpSpPr>
          <p:cNvPr id="274" name="Google Shape;274;p11"/>
          <p:cNvGrpSpPr/>
          <p:nvPr/>
        </p:nvGrpSpPr>
        <p:grpSpPr>
          <a:xfrm>
            <a:off x="1105419" y="5647499"/>
            <a:ext cx="10666927" cy="541570"/>
            <a:chOff x="-2" y="-2"/>
            <a:chExt cx="10666925" cy="541569"/>
          </a:xfrm>
        </p:grpSpPr>
        <p:pic>
          <p:nvPicPr>
            <p:cNvPr descr="TRUE copy.png" id="275" name="Google Shape;275;p11"/>
            <p:cNvPicPr preferRelativeResize="0"/>
            <p:nvPr/>
          </p:nvPicPr>
          <p:blipFill rotWithShape="1">
            <a:blip r:embed="rId3">
              <a:alphaModFix/>
            </a:blip>
            <a:srcRect b="0" l="0" r="0" t="0"/>
            <a:stretch/>
          </p:blipFill>
          <p:spPr>
            <a:xfrm>
              <a:off x="-2" y="20650"/>
              <a:ext cx="1219392" cy="500266"/>
            </a:xfrm>
            <a:prstGeom prst="rect">
              <a:avLst/>
            </a:prstGeom>
            <a:noFill/>
            <a:ln>
              <a:noFill/>
            </a:ln>
          </p:spPr>
        </p:pic>
        <p:sp>
          <p:nvSpPr>
            <p:cNvPr id="276" name="Google Shape;276;p11"/>
            <p:cNvSpPr/>
            <p:nvPr/>
          </p:nvSpPr>
          <p:spPr>
            <a:xfrm>
              <a:off x="1523304" y="-2"/>
              <a:ext cx="8930773" cy="541569"/>
            </a:xfrm>
            <a:prstGeom prst="rect">
              <a:avLst/>
            </a:prstGeom>
            <a:solidFill>
              <a:srgbClr val="8EC055"/>
            </a:solidFill>
            <a:ln>
              <a:noFill/>
            </a:ln>
            <a:effectLst>
              <a:outerShdw blurRad="38100" rotWithShape="0" dir="5400000" dist="23000">
                <a:srgbClr val="000000">
                  <a:alpha val="34901"/>
                </a:srgbClr>
              </a:outerShdw>
            </a:effectLst>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Trebuchet MS"/>
                <a:buNone/>
              </a:pPr>
              <a:r>
                <a:t/>
              </a:r>
              <a:endParaRPr b="0" i="0" sz="1400" u="none" cap="none" strike="noStrike">
                <a:solidFill>
                  <a:srgbClr val="000000"/>
                </a:solidFill>
                <a:latin typeface="Arial"/>
                <a:ea typeface="Arial"/>
                <a:cs typeface="Arial"/>
                <a:sym typeface="Arial"/>
              </a:endParaRPr>
            </a:p>
          </p:txBody>
        </p:sp>
        <p:sp>
          <p:nvSpPr>
            <p:cNvPr id="277" name="Google Shape;277;p11"/>
            <p:cNvSpPr txBox="1"/>
            <p:nvPr/>
          </p:nvSpPr>
          <p:spPr>
            <a:xfrm>
              <a:off x="1657327" y="91711"/>
              <a:ext cx="9009596" cy="358137"/>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FFFFFF"/>
                </a:buClr>
                <a:buSzPts val="1800"/>
                <a:buFont typeface="Trebuchet MS"/>
                <a:buNone/>
              </a:pPr>
              <a:r>
                <a:rPr b="0" i="0" lang="en-US" sz="1800" u="none" cap="none" strike="noStrike">
                  <a:solidFill>
                    <a:srgbClr val="FFFFFF"/>
                  </a:solidFill>
                  <a:latin typeface="Trebuchet MS"/>
                  <a:ea typeface="Trebuchet MS"/>
                  <a:cs typeface="Trebuchet MS"/>
                  <a:sym typeface="Trebuchet MS"/>
                </a:rPr>
                <a:t>If everyone ate a plant-based diet, we’d need 75% less farmland than we use today. </a:t>
              </a:r>
              <a:endParaRPr/>
            </a:p>
          </p:txBody>
        </p:sp>
      </p:grpSp>
      <p:grpSp>
        <p:nvGrpSpPr>
          <p:cNvPr id="278" name="Google Shape;278;p11"/>
          <p:cNvGrpSpPr/>
          <p:nvPr/>
        </p:nvGrpSpPr>
        <p:grpSpPr>
          <a:xfrm>
            <a:off x="460255" y="1867053"/>
            <a:ext cx="8484893" cy="625907"/>
            <a:chOff x="-1" y="-1"/>
            <a:chExt cx="8484892" cy="625905"/>
          </a:xfrm>
        </p:grpSpPr>
        <p:sp>
          <p:nvSpPr>
            <p:cNvPr id="279" name="Google Shape;279;p11"/>
            <p:cNvSpPr txBox="1"/>
            <p:nvPr/>
          </p:nvSpPr>
          <p:spPr>
            <a:xfrm>
              <a:off x="594364" y="89429"/>
              <a:ext cx="7890527" cy="447037"/>
            </a:xfrm>
            <a:prstGeom prst="rect">
              <a:avLst/>
            </a:prstGeom>
            <a:noFill/>
            <a:ln>
              <a:noFill/>
            </a:ln>
          </p:spPr>
          <p:txBody>
            <a:bodyPr anchorCtr="0" anchor="t" bIns="45700" lIns="45700" spcFirstLastPara="1" rIns="45700" wrap="square" tIns="45700">
              <a:spAutoFit/>
            </a:bodyPr>
            <a:lstStyle/>
            <a:p>
              <a:pPr indent="0" lvl="0" marL="0" marR="0" rtl="0" algn="l">
                <a:lnSpc>
                  <a:spcPct val="70000"/>
                </a:lnSpc>
                <a:spcBef>
                  <a:spcPts val="0"/>
                </a:spcBef>
                <a:spcAft>
                  <a:spcPts val="0"/>
                </a:spcAft>
                <a:buClr>
                  <a:srgbClr val="000000"/>
                </a:buClr>
                <a:buSzPts val="2400"/>
                <a:buFont typeface="Trebuchet MS"/>
                <a:buNone/>
              </a:pPr>
              <a:r>
                <a:rPr b="0" i="0" lang="en-US" sz="2400" u="none" cap="none" strike="noStrike">
                  <a:solidFill>
                    <a:srgbClr val="000000"/>
                  </a:solidFill>
                  <a:latin typeface="Trebuchet MS"/>
                  <a:ea typeface="Trebuchet MS"/>
                  <a:cs typeface="Trebuchet MS"/>
                  <a:sym typeface="Trebuchet MS"/>
                </a:rPr>
                <a:t>The Amazon helps to protect Earth from climate change.</a:t>
              </a:r>
              <a:endParaRPr/>
            </a:p>
          </p:txBody>
        </p:sp>
        <p:pic>
          <p:nvPicPr>
            <p:cNvPr descr="5 copy.png" id="280" name="Google Shape;280;p11"/>
            <p:cNvPicPr preferRelativeResize="0"/>
            <p:nvPr/>
          </p:nvPicPr>
          <p:blipFill rotWithShape="1">
            <a:blip r:embed="rId4">
              <a:alphaModFix/>
            </a:blip>
            <a:srcRect b="0" l="0" r="0" t="0"/>
            <a:stretch/>
          </p:blipFill>
          <p:spPr>
            <a:xfrm>
              <a:off x="-1" y="-1"/>
              <a:ext cx="582048" cy="625905"/>
            </a:xfrm>
            <a:prstGeom prst="rect">
              <a:avLst/>
            </a:prstGeom>
            <a:noFill/>
            <a:ln>
              <a:noFill/>
            </a:ln>
          </p:spPr>
        </p:pic>
      </p:grpSp>
      <p:grpSp>
        <p:nvGrpSpPr>
          <p:cNvPr id="281" name="Google Shape;281;p11"/>
          <p:cNvGrpSpPr/>
          <p:nvPr/>
        </p:nvGrpSpPr>
        <p:grpSpPr>
          <a:xfrm>
            <a:off x="457227" y="4833628"/>
            <a:ext cx="10436240" cy="781540"/>
            <a:chOff x="-2" y="-2"/>
            <a:chExt cx="10436239" cy="781539"/>
          </a:xfrm>
        </p:grpSpPr>
        <p:sp>
          <p:nvSpPr>
            <p:cNvPr id="282" name="Google Shape;282;p11"/>
            <p:cNvSpPr txBox="1"/>
            <p:nvPr/>
          </p:nvSpPr>
          <p:spPr>
            <a:xfrm>
              <a:off x="690209" y="14460"/>
              <a:ext cx="9746028" cy="767077"/>
            </a:xfrm>
            <a:prstGeom prst="rect">
              <a:avLst/>
            </a:prstGeom>
            <a:noFill/>
            <a:ln>
              <a:noFill/>
            </a:ln>
          </p:spPr>
          <p:txBody>
            <a:bodyPr anchorCtr="0" anchor="t" bIns="45700" lIns="45700" spcFirstLastPara="1" rIns="45700" wrap="square" tIns="45700">
              <a:spAutoFit/>
            </a:bodyPr>
            <a:lstStyle/>
            <a:p>
              <a:pPr indent="0" lvl="0" marL="0" marR="0" rtl="0" algn="l">
                <a:lnSpc>
                  <a:spcPct val="90000"/>
                </a:lnSpc>
                <a:spcBef>
                  <a:spcPts val="0"/>
                </a:spcBef>
                <a:spcAft>
                  <a:spcPts val="0"/>
                </a:spcAft>
                <a:buClr>
                  <a:srgbClr val="000000"/>
                </a:buClr>
                <a:buSzPts val="2400"/>
                <a:buFont typeface="Trebuchet MS"/>
                <a:buNone/>
              </a:pPr>
              <a:r>
                <a:rPr b="0" i="0" lang="en-US" sz="2400" u="none" cap="none" strike="noStrike">
                  <a:solidFill>
                    <a:srgbClr val="000000"/>
                  </a:solidFill>
                  <a:latin typeface="Trebuchet MS"/>
                  <a:ea typeface="Trebuchet MS"/>
                  <a:cs typeface="Trebuchet MS"/>
                  <a:sym typeface="Trebuchet MS"/>
                </a:rPr>
                <a:t>A dramatic reduction in how much meat we eat would help in saving our forests and the climate. </a:t>
              </a:r>
              <a:endParaRPr/>
            </a:p>
          </p:txBody>
        </p:sp>
        <p:pic>
          <p:nvPicPr>
            <p:cNvPr descr="7 copy.png" id="283" name="Google Shape;283;p11"/>
            <p:cNvPicPr preferRelativeResize="0"/>
            <p:nvPr/>
          </p:nvPicPr>
          <p:blipFill rotWithShape="1">
            <a:blip r:embed="rId5">
              <a:alphaModFix/>
            </a:blip>
            <a:srcRect b="0" l="0" r="0" t="0"/>
            <a:stretch/>
          </p:blipFill>
          <p:spPr>
            <a:xfrm>
              <a:off x="-2" y="-2"/>
              <a:ext cx="600224" cy="645448"/>
            </a:xfrm>
            <a:prstGeom prst="rect">
              <a:avLst/>
            </a:prstGeom>
            <a:noFill/>
            <a:ln>
              <a:noFill/>
            </a:ln>
          </p:spPr>
        </p:pic>
      </p:grpSp>
      <p:grpSp>
        <p:nvGrpSpPr>
          <p:cNvPr id="284" name="Google Shape;284;p11"/>
          <p:cNvGrpSpPr/>
          <p:nvPr/>
        </p:nvGrpSpPr>
        <p:grpSpPr>
          <a:xfrm>
            <a:off x="439702" y="3327611"/>
            <a:ext cx="9429671" cy="647725"/>
            <a:chOff x="-1" y="-2"/>
            <a:chExt cx="9429669" cy="647724"/>
          </a:xfrm>
        </p:grpSpPr>
        <p:sp>
          <p:nvSpPr>
            <p:cNvPr id="285" name="Google Shape;285;p11"/>
            <p:cNvSpPr txBox="1"/>
            <p:nvPr/>
          </p:nvSpPr>
          <p:spPr>
            <a:xfrm>
              <a:off x="614918" y="74673"/>
              <a:ext cx="8814750" cy="447037"/>
            </a:xfrm>
            <a:prstGeom prst="rect">
              <a:avLst/>
            </a:prstGeom>
            <a:noFill/>
            <a:ln>
              <a:noFill/>
            </a:ln>
          </p:spPr>
          <p:txBody>
            <a:bodyPr anchorCtr="0" anchor="t" bIns="45700" lIns="45700" spcFirstLastPara="1" rIns="45700" wrap="square" tIns="45700">
              <a:spAutoFit/>
            </a:bodyPr>
            <a:lstStyle/>
            <a:p>
              <a:pPr indent="0" lvl="0" marL="0" marR="0" rtl="0" algn="l">
                <a:lnSpc>
                  <a:spcPct val="70000"/>
                </a:lnSpc>
                <a:spcBef>
                  <a:spcPts val="0"/>
                </a:spcBef>
                <a:spcAft>
                  <a:spcPts val="0"/>
                </a:spcAft>
                <a:buClr>
                  <a:srgbClr val="000000"/>
                </a:buClr>
                <a:buSzPts val="2400"/>
                <a:buFont typeface="Trebuchet MS"/>
                <a:buNone/>
              </a:pPr>
              <a:r>
                <a:rPr b="0" i="0" lang="en-US" sz="2400" u="none" cap="none" strike="noStrike">
                  <a:solidFill>
                    <a:srgbClr val="000000"/>
                  </a:solidFill>
                  <a:latin typeface="Trebuchet MS"/>
                  <a:ea typeface="Trebuchet MS"/>
                  <a:cs typeface="Trebuchet MS"/>
                  <a:sym typeface="Trebuchet MS"/>
                </a:rPr>
                <a:t>Deforestation in the Amazon is at its highest levels in 10 years. </a:t>
              </a:r>
              <a:endParaRPr/>
            </a:p>
          </p:txBody>
        </p:sp>
        <p:pic>
          <p:nvPicPr>
            <p:cNvPr descr="6 copy.png" id="286" name="Google Shape;286;p11"/>
            <p:cNvPicPr preferRelativeResize="0"/>
            <p:nvPr/>
          </p:nvPicPr>
          <p:blipFill rotWithShape="1">
            <a:blip r:embed="rId6">
              <a:alphaModFix/>
            </a:blip>
            <a:srcRect b="0" l="0" r="0" t="0"/>
            <a:stretch/>
          </p:blipFill>
          <p:spPr>
            <a:xfrm>
              <a:off x="-1" y="-2"/>
              <a:ext cx="602336" cy="647724"/>
            </a:xfrm>
            <a:prstGeom prst="rect">
              <a:avLst/>
            </a:prstGeom>
            <a:noFill/>
            <a:ln>
              <a:noFill/>
            </a:ln>
          </p:spPr>
        </p:pic>
      </p:grpSp>
      <p:grpSp>
        <p:nvGrpSpPr>
          <p:cNvPr id="287" name="Google Shape;287;p11"/>
          <p:cNvGrpSpPr/>
          <p:nvPr/>
        </p:nvGrpSpPr>
        <p:grpSpPr>
          <a:xfrm>
            <a:off x="1105421" y="3958399"/>
            <a:ext cx="8089319" cy="541570"/>
            <a:chOff x="-1" y="-2"/>
            <a:chExt cx="8089317" cy="541569"/>
          </a:xfrm>
        </p:grpSpPr>
        <p:pic>
          <p:nvPicPr>
            <p:cNvPr descr="TRUE copy.png" id="288" name="Google Shape;288;p11"/>
            <p:cNvPicPr preferRelativeResize="0"/>
            <p:nvPr/>
          </p:nvPicPr>
          <p:blipFill rotWithShape="1">
            <a:blip r:embed="rId3">
              <a:alphaModFix/>
            </a:blip>
            <a:srcRect b="0" l="0" r="0" t="0"/>
            <a:stretch/>
          </p:blipFill>
          <p:spPr>
            <a:xfrm>
              <a:off x="-1" y="20650"/>
              <a:ext cx="1219391" cy="500266"/>
            </a:xfrm>
            <a:prstGeom prst="rect">
              <a:avLst/>
            </a:prstGeom>
            <a:noFill/>
            <a:ln>
              <a:noFill/>
            </a:ln>
          </p:spPr>
        </p:pic>
        <p:sp>
          <p:nvSpPr>
            <p:cNvPr id="289" name="Google Shape;289;p11"/>
            <p:cNvSpPr/>
            <p:nvPr/>
          </p:nvSpPr>
          <p:spPr>
            <a:xfrm>
              <a:off x="1523306" y="-2"/>
              <a:ext cx="5991560" cy="541569"/>
            </a:xfrm>
            <a:prstGeom prst="rect">
              <a:avLst/>
            </a:prstGeom>
            <a:solidFill>
              <a:srgbClr val="8EC055"/>
            </a:solidFill>
            <a:ln>
              <a:noFill/>
            </a:ln>
            <a:effectLst>
              <a:outerShdw blurRad="38100" rotWithShape="0" dir="5400000" dist="23000">
                <a:srgbClr val="000000">
                  <a:alpha val="34901"/>
                </a:srgbClr>
              </a:outerShdw>
            </a:effectLst>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Trebuchet MS"/>
                <a:buNone/>
              </a:pPr>
              <a:r>
                <a:t/>
              </a:r>
              <a:endParaRPr b="0" i="0" sz="1400" u="none" cap="none" strike="noStrike">
                <a:solidFill>
                  <a:srgbClr val="000000"/>
                </a:solidFill>
                <a:latin typeface="Arial"/>
                <a:ea typeface="Arial"/>
                <a:cs typeface="Arial"/>
                <a:sym typeface="Arial"/>
              </a:endParaRPr>
            </a:p>
          </p:txBody>
        </p:sp>
        <p:sp>
          <p:nvSpPr>
            <p:cNvPr id="290" name="Google Shape;290;p11"/>
            <p:cNvSpPr txBox="1"/>
            <p:nvPr/>
          </p:nvSpPr>
          <p:spPr>
            <a:xfrm>
              <a:off x="1657327" y="91711"/>
              <a:ext cx="6431989" cy="358137"/>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FFFFFF"/>
                </a:buClr>
                <a:buSzPts val="1800"/>
                <a:buFont typeface="Trebuchet MS"/>
                <a:buNone/>
              </a:pPr>
              <a:r>
                <a:rPr b="0" i="0" lang="en-US" sz="1800" u="none" cap="none" strike="noStrike">
                  <a:solidFill>
                    <a:srgbClr val="FFFFFF"/>
                  </a:solidFill>
                  <a:latin typeface="Trebuchet MS"/>
                  <a:ea typeface="Trebuchet MS"/>
                  <a:cs typeface="Trebuchet MS"/>
                  <a:sym typeface="Trebuchet MS"/>
                </a:rPr>
                <a:t>Last year an area the size of Scotland was burnt down.</a:t>
              </a:r>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7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7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8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8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8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7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4" name="Shape 294"/>
        <p:cNvGrpSpPr/>
        <p:nvPr/>
      </p:nvGrpSpPr>
      <p:grpSpPr>
        <a:xfrm>
          <a:off x="0" y="0"/>
          <a:ext cx="0" cy="0"/>
          <a:chOff x="0" y="0"/>
          <a:chExt cx="0" cy="0"/>
        </a:xfrm>
      </p:grpSpPr>
      <p:sp>
        <p:nvSpPr>
          <p:cNvPr id="295" name="Google Shape;295;p12"/>
          <p:cNvSpPr txBox="1"/>
          <p:nvPr/>
        </p:nvSpPr>
        <p:spPr>
          <a:xfrm>
            <a:off x="417863" y="-1444"/>
            <a:ext cx="5643964" cy="1325563"/>
          </a:xfrm>
          <a:prstGeom prst="rect">
            <a:avLst/>
          </a:prstGeom>
          <a:noFill/>
          <a:ln>
            <a:noFill/>
          </a:ln>
        </p:spPr>
        <p:txBody>
          <a:bodyPr anchorCtr="0" anchor="ctr" bIns="45700" lIns="45700" spcFirstLastPara="1" rIns="45700" wrap="square" tIns="45700">
            <a:normAutofit/>
          </a:bodyPr>
          <a:lstStyle/>
          <a:p>
            <a:pPr indent="0" lvl="0" marL="0" marR="0" rtl="0" algn="l">
              <a:lnSpc>
                <a:spcPct val="90000"/>
              </a:lnSpc>
              <a:spcBef>
                <a:spcPts val="0"/>
              </a:spcBef>
              <a:spcAft>
                <a:spcPts val="0"/>
              </a:spcAft>
              <a:buClr>
                <a:srgbClr val="FFFFFF"/>
              </a:buClr>
              <a:buSzPts val="3200"/>
              <a:buFont typeface="Trebuchet MS"/>
              <a:buNone/>
            </a:pPr>
            <a:r>
              <a:rPr b="1" i="0" lang="en-US" sz="3200" u="none" cap="none" strike="noStrike">
                <a:solidFill>
                  <a:srgbClr val="FFFFFF"/>
                </a:solidFill>
                <a:latin typeface="Trebuchet MS"/>
                <a:ea typeface="Trebuchet MS"/>
                <a:cs typeface="Trebuchet MS"/>
                <a:sym typeface="Trebuchet MS"/>
              </a:rPr>
              <a:t>Farming facts</a:t>
            </a:r>
            <a:endParaRPr/>
          </a:p>
        </p:txBody>
      </p:sp>
      <p:sp>
        <p:nvSpPr>
          <p:cNvPr id="296" name="Google Shape;296;p12"/>
          <p:cNvSpPr txBox="1"/>
          <p:nvPr/>
        </p:nvSpPr>
        <p:spPr>
          <a:xfrm>
            <a:off x="420503" y="869406"/>
            <a:ext cx="11607004" cy="358099"/>
          </a:xfrm>
          <a:prstGeom prst="rect">
            <a:avLst/>
          </a:prstGeom>
          <a:noFill/>
          <a:ln>
            <a:noFill/>
          </a:ln>
        </p:spPr>
        <p:txBody>
          <a:bodyPr anchorCtr="0" anchor="ctr" bIns="45675" lIns="45675" spcFirstLastPara="1" rIns="45675" wrap="square" tIns="45675">
            <a:spAutoFit/>
          </a:bodyPr>
          <a:lstStyle/>
          <a:p>
            <a:pPr indent="0" lvl="0" marL="0" marR="0" rtl="0" algn="l">
              <a:lnSpc>
                <a:spcPct val="90000"/>
              </a:lnSpc>
              <a:spcBef>
                <a:spcPts val="0"/>
              </a:spcBef>
              <a:spcAft>
                <a:spcPts val="0"/>
              </a:spcAft>
              <a:buClr>
                <a:srgbClr val="FFFFFF"/>
              </a:buClr>
              <a:buSzPts val="1800"/>
              <a:buFont typeface="Trebuchet MS"/>
              <a:buNone/>
            </a:pPr>
            <a:r>
              <a:rPr b="0" i="0" lang="en-US" sz="1800" u="none" cap="none" strike="noStrike">
                <a:solidFill>
                  <a:srgbClr val="FFFFFF"/>
                </a:solidFill>
                <a:latin typeface="Trebuchet MS"/>
                <a:ea typeface="Trebuchet MS"/>
                <a:cs typeface="Trebuchet MS"/>
                <a:sym typeface="Trebuchet MS"/>
              </a:rPr>
              <a:t>Did you know?</a:t>
            </a:r>
            <a:endParaRPr/>
          </a:p>
        </p:txBody>
      </p:sp>
      <p:pic>
        <p:nvPicPr>
          <p:cNvPr descr="greenpeace stat.png" id="297" name="Google Shape;297;p12"/>
          <p:cNvPicPr preferRelativeResize="0"/>
          <p:nvPr/>
        </p:nvPicPr>
        <p:blipFill rotWithShape="1">
          <a:blip r:embed="rId3">
            <a:alphaModFix/>
          </a:blip>
          <a:srcRect b="0" l="0" r="0" t="0"/>
          <a:stretch/>
        </p:blipFill>
        <p:spPr>
          <a:xfrm>
            <a:off x="5486901" y="1489131"/>
            <a:ext cx="5996090" cy="4452585"/>
          </a:xfrm>
          <a:prstGeom prst="rect">
            <a:avLst/>
          </a:prstGeom>
          <a:noFill/>
          <a:ln>
            <a:noFill/>
          </a:ln>
        </p:spPr>
      </p:pic>
      <p:pic>
        <p:nvPicPr>
          <p:cNvPr descr="info2.png" id="298" name="Google Shape;298;p12"/>
          <p:cNvPicPr preferRelativeResize="0"/>
          <p:nvPr/>
        </p:nvPicPr>
        <p:blipFill rotWithShape="1">
          <a:blip r:embed="rId4">
            <a:alphaModFix/>
          </a:blip>
          <a:srcRect b="0" l="0" r="0" t="0"/>
          <a:stretch/>
        </p:blipFill>
        <p:spPr>
          <a:xfrm>
            <a:off x="872457" y="2166372"/>
            <a:ext cx="4318240" cy="372801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pic>
        <p:nvPicPr>
          <p:cNvPr id="303" name="Google Shape;303;p13"/>
          <p:cNvPicPr preferRelativeResize="0"/>
          <p:nvPr/>
        </p:nvPicPr>
        <p:blipFill rotWithShape="1">
          <a:blip r:embed="rId3">
            <a:alphaModFix/>
          </a:blip>
          <a:srcRect b="0" l="0" r="0" t="0"/>
          <a:stretch/>
        </p:blipFill>
        <p:spPr>
          <a:xfrm>
            <a:off x="6017617" y="1701153"/>
            <a:ext cx="5716941" cy="3811294"/>
          </a:xfrm>
          <a:prstGeom prst="rect">
            <a:avLst/>
          </a:prstGeom>
          <a:noFill/>
          <a:ln>
            <a:noFill/>
          </a:ln>
        </p:spPr>
      </p:pic>
      <p:sp>
        <p:nvSpPr>
          <p:cNvPr id="304" name="Google Shape;304;p13"/>
          <p:cNvSpPr txBox="1"/>
          <p:nvPr/>
        </p:nvSpPr>
        <p:spPr>
          <a:xfrm>
            <a:off x="678291" y="1999775"/>
            <a:ext cx="5123107" cy="4475445"/>
          </a:xfrm>
          <a:prstGeom prst="rect">
            <a:avLst/>
          </a:prstGeom>
          <a:noFill/>
          <a:ln>
            <a:noFill/>
          </a:ln>
        </p:spPr>
        <p:txBody>
          <a:bodyPr anchorCtr="0" anchor="t" bIns="91400" lIns="91400" spcFirstLastPara="1" rIns="91400" wrap="square" tIns="91400">
            <a:spAutoFit/>
          </a:bodyPr>
          <a:lstStyle/>
          <a:p>
            <a:pPr indent="0" lvl="0" marL="0" marR="0" rtl="0" algn="l">
              <a:lnSpc>
                <a:spcPct val="100000"/>
              </a:lnSpc>
              <a:spcBef>
                <a:spcPts val="0"/>
              </a:spcBef>
              <a:spcAft>
                <a:spcPts val="0"/>
              </a:spcAft>
              <a:buClr>
                <a:srgbClr val="382928"/>
              </a:buClr>
              <a:buSzPts val="2200"/>
              <a:buFont typeface="Trebuchet MS"/>
              <a:buNone/>
            </a:pPr>
            <a:r>
              <a:rPr b="1" i="0" lang="en-US" sz="2200" u="none" cap="none" strike="noStrike">
                <a:solidFill>
                  <a:srgbClr val="382928"/>
                </a:solidFill>
                <a:latin typeface="Trebuchet MS"/>
                <a:ea typeface="Trebuchet MS"/>
                <a:cs typeface="Trebuchet MS"/>
                <a:sym typeface="Trebuchet MS"/>
              </a:rPr>
              <a:t>Climate change </a:t>
            </a:r>
            <a:r>
              <a:rPr b="0" i="0" lang="en-US" sz="2200" u="none" cap="none" strike="noStrike">
                <a:solidFill>
                  <a:srgbClr val="382928"/>
                </a:solidFill>
                <a:latin typeface="Trebuchet MS"/>
                <a:ea typeface="Trebuchet MS"/>
                <a:cs typeface="Trebuchet MS"/>
                <a:sym typeface="Trebuchet MS"/>
              </a:rPr>
              <a:t>is caused by burning fossil fuels (coal, oil and gas) to power factories, buildings and transportation. </a:t>
            </a:r>
            <a:endParaRPr/>
          </a:p>
          <a:p>
            <a:pPr indent="0" lvl="0" marL="0" marR="0" rtl="0" algn="l">
              <a:lnSpc>
                <a:spcPct val="100000"/>
              </a:lnSpc>
              <a:spcBef>
                <a:spcPts val="0"/>
              </a:spcBef>
              <a:spcAft>
                <a:spcPts val="0"/>
              </a:spcAft>
              <a:buClr>
                <a:srgbClr val="382928"/>
              </a:buClr>
              <a:buSzPts val="1400"/>
              <a:buFont typeface="Trebuchet MS"/>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382928"/>
              </a:buClr>
              <a:buSzPts val="2200"/>
              <a:buFont typeface="Trebuchet MS"/>
              <a:buNone/>
            </a:pPr>
            <a:r>
              <a:rPr b="0" i="0" lang="en-US" sz="2200" u="none" cap="none" strike="noStrike">
                <a:solidFill>
                  <a:srgbClr val="382928"/>
                </a:solidFill>
                <a:latin typeface="Trebuchet MS"/>
                <a:ea typeface="Trebuchet MS"/>
                <a:cs typeface="Trebuchet MS"/>
                <a:sym typeface="Trebuchet MS"/>
              </a:rPr>
              <a:t>When burnt, they release a gas called </a:t>
            </a:r>
            <a:r>
              <a:rPr b="1" i="0" lang="en-US" sz="2200" u="none" cap="none" strike="noStrike">
                <a:solidFill>
                  <a:srgbClr val="382928"/>
                </a:solidFill>
                <a:latin typeface="Trebuchet MS"/>
                <a:ea typeface="Trebuchet MS"/>
                <a:cs typeface="Trebuchet MS"/>
                <a:sym typeface="Trebuchet MS"/>
              </a:rPr>
              <a:t>carbon dioxide</a:t>
            </a:r>
            <a:r>
              <a:rPr b="0" i="0" lang="en-US" sz="2200" u="none" cap="none" strike="noStrike">
                <a:solidFill>
                  <a:srgbClr val="382928"/>
                </a:solidFill>
                <a:latin typeface="Trebuchet MS"/>
                <a:ea typeface="Trebuchet MS"/>
                <a:cs typeface="Trebuchet MS"/>
                <a:sym typeface="Trebuchet MS"/>
              </a:rPr>
              <a:t> into the atmosphere which causes global warming. </a:t>
            </a:r>
            <a:endParaRPr/>
          </a:p>
          <a:p>
            <a:pPr indent="0" lvl="0" marL="0" marR="0" rtl="0" algn="l">
              <a:lnSpc>
                <a:spcPct val="100000"/>
              </a:lnSpc>
              <a:spcBef>
                <a:spcPts val="0"/>
              </a:spcBef>
              <a:spcAft>
                <a:spcPts val="0"/>
              </a:spcAft>
              <a:buClr>
                <a:srgbClr val="382928"/>
              </a:buClr>
              <a:buSzPts val="1400"/>
              <a:buFont typeface="Trebuchet MS"/>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382928"/>
              </a:buClr>
              <a:buSzPts val="2200"/>
              <a:buFont typeface="Trebuchet MS"/>
              <a:buNone/>
            </a:pPr>
            <a:r>
              <a:rPr b="0" i="0" lang="en-US" sz="2200" u="none" cap="none" strike="noStrike">
                <a:solidFill>
                  <a:srgbClr val="382928"/>
                </a:solidFill>
                <a:latin typeface="Trebuchet MS"/>
                <a:ea typeface="Trebuchet MS"/>
                <a:cs typeface="Trebuchet MS"/>
                <a:sym typeface="Trebuchet MS"/>
              </a:rPr>
              <a:t>Trees can </a:t>
            </a:r>
            <a:r>
              <a:rPr b="1" i="0" lang="en-US" sz="2200" u="none" cap="none" strike="noStrike">
                <a:solidFill>
                  <a:srgbClr val="382928"/>
                </a:solidFill>
                <a:latin typeface="Trebuchet MS"/>
                <a:ea typeface="Trebuchet MS"/>
                <a:cs typeface="Trebuchet MS"/>
                <a:sym typeface="Trebuchet MS"/>
              </a:rPr>
              <a:t>absorb and store carbon dioxide </a:t>
            </a:r>
            <a:r>
              <a:rPr b="0" i="0" lang="en-US" sz="2200" u="none" cap="none" strike="noStrike">
                <a:solidFill>
                  <a:srgbClr val="382928"/>
                </a:solidFill>
                <a:latin typeface="Trebuchet MS"/>
                <a:ea typeface="Trebuchet MS"/>
                <a:cs typeface="Trebuchet MS"/>
                <a:sym typeface="Trebuchet MS"/>
              </a:rPr>
              <a:t>to reduce the effects of climate change. </a:t>
            </a:r>
            <a:r>
              <a:rPr lang="en-US" sz="2200">
                <a:solidFill>
                  <a:srgbClr val="382928"/>
                </a:solidFill>
                <a:latin typeface="Trebuchet MS"/>
                <a:ea typeface="Trebuchet MS"/>
                <a:cs typeface="Trebuchet MS"/>
                <a:sym typeface="Trebuchet MS"/>
              </a:rPr>
              <a:t>That’s why it's so important to protect the world's forests.</a:t>
            </a:r>
            <a:endParaRPr/>
          </a:p>
        </p:txBody>
      </p:sp>
      <p:grpSp>
        <p:nvGrpSpPr>
          <p:cNvPr id="305" name="Google Shape;305;p13"/>
          <p:cNvGrpSpPr/>
          <p:nvPr/>
        </p:nvGrpSpPr>
        <p:grpSpPr>
          <a:xfrm>
            <a:off x="6273432" y="3864203"/>
            <a:ext cx="2501497" cy="841477"/>
            <a:chOff x="-48989" y="146960"/>
            <a:chExt cx="2501495" cy="841475"/>
          </a:xfrm>
        </p:grpSpPr>
        <p:sp>
          <p:nvSpPr>
            <p:cNvPr id="306" name="Google Shape;306;p13"/>
            <p:cNvSpPr/>
            <p:nvPr/>
          </p:nvSpPr>
          <p:spPr>
            <a:xfrm>
              <a:off x="251053" y="146960"/>
              <a:ext cx="1877785" cy="841475"/>
            </a:xfrm>
            <a:prstGeom prst="rect">
              <a:avLst/>
            </a:prstGeom>
            <a:solidFill>
              <a:schemeClr val="accent1"/>
            </a:solidFill>
            <a:ln cap="flat" cmpd="sng" w="25400">
              <a:solidFill>
                <a:srgbClr val="32538F"/>
              </a:solidFill>
              <a:prstDash val="solid"/>
              <a:round/>
              <a:headEnd len="sm" w="sm" type="none"/>
              <a:tailEnd len="sm" w="sm" type="none"/>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400"/>
                <a:buFont typeface="Trebuchet MS"/>
                <a:buNone/>
              </a:pPr>
              <a:r>
                <a:t/>
              </a:r>
              <a:endParaRPr b="0" i="0" sz="1400" u="none" cap="none" strike="noStrike">
                <a:solidFill>
                  <a:srgbClr val="000000"/>
                </a:solidFill>
                <a:latin typeface="Arial"/>
                <a:ea typeface="Arial"/>
                <a:cs typeface="Arial"/>
                <a:sym typeface="Arial"/>
              </a:endParaRPr>
            </a:p>
          </p:txBody>
        </p:sp>
        <p:sp>
          <p:nvSpPr>
            <p:cNvPr id="307" name="Google Shape;307;p13"/>
            <p:cNvSpPr txBox="1"/>
            <p:nvPr/>
          </p:nvSpPr>
          <p:spPr>
            <a:xfrm>
              <a:off x="-48989" y="258584"/>
              <a:ext cx="2501495" cy="615547"/>
            </a:xfrm>
            <a:prstGeom prst="rect">
              <a:avLst/>
            </a:prstGeom>
            <a:noFill/>
            <a:ln>
              <a:noFill/>
            </a:ln>
          </p:spPr>
          <p:txBody>
            <a:bodyPr anchorCtr="0" anchor="ctr" bIns="45700" lIns="45700" spcFirstLastPara="1" rIns="45700" wrap="square" tIns="45700">
              <a:spAutoFit/>
            </a:bodyPr>
            <a:lstStyle/>
            <a:p>
              <a:pPr indent="0" lvl="0" marL="0" marR="0" rtl="0" algn="ctr">
                <a:lnSpc>
                  <a:spcPct val="100000"/>
                </a:lnSpc>
                <a:spcBef>
                  <a:spcPts val="0"/>
                </a:spcBef>
                <a:spcAft>
                  <a:spcPts val="0"/>
                </a:spcAft>
                <a:buClr>
                  <a:srgbClr val="FFFFFF"/>
                </a:buClr>
                <a:buSzPts val="1700"/>
                <a:buFont typeface="Trebuchet MS"/>
                <a:buNone/>
              </a:pPr>
              <a:r>
                <a:rPr b="0" i="0" lang="en-US" sz="1700" u="none" cap="none" strike="noStrike">
                  <a:solidFill>
                    <a:srgbClr val="FFFFFF"/>
                  </a:solidFill>
                  <a:latin typeface="Trebuchet MS"/>
                  <a:ea typeface="Trebuchet MS"/>
                  <a:cs typeface="Trebuchet MS"/>
                  <a:sym typeface="Trebuchet MS"/>
                </a:rPr>
                <a:t>Trees absorb </a:t>
              </a:r>
              <a:endParaRPr/>
            </a:p>
            <a:p>
              <a:pPr indent="0" lvl="0" marL="0" marR="0" rtl="0" algn="ctr">
                <a:lnSpc>
                  <a:spcPct val="100000"/>
                </a:lnSpc>
                <a:spcBef>
                  <a:spcPts val="0"/>
                </a:spcBef>
                <a:spcAft>
                  <a:spcPts val="0"/>
                </a:spcAft>
                <a:buClr>
                  <a:srgbClr val="FFFFFF"/>
                </a:buClr>
                <a:buSzPts val="1700"/>
                <a:buFont typeface="Trebuchet MS"/>
                <a:buNone/>
              </a:pPr>
              <a:r>
                <a:rPr b="0" i="0" lang="en-US" sz="1700" u="none" cap="none" strike="noStrike">
                  <a:solidFill>
                    <a:srgbClr val="FFFFFF"/>
                  </a:solidFill>
                  <a:latin typeface="Trebuchet MS"/>
                  <a:ea typeface="Trebuchet MS"/>
                  <a:cs typeface="Trebuchet MS"/>
                  <a:sym typeface="Trebuchet MS"/>
                </a:rPr>
                <a:t>carbon dioxide</a:t>
              </a:r>
              <a:endParaRPr/>
            </a:p>
          </p:txBody>
        </p:sp>
      </p:grpSp>
      <p:grpSp>
        <p:nvGrpSpPr>
          <p:cNvPr id="308" name="Google Shape;308;p13"/>
          <p:cNvGrpSpPr/>
          <p:nvPr/>
        </p:nvGrpSpPr>
        <p:grpSpPr>
          <a:xfrm>
            <a:off x="9030744" y="3864203"/>
            <a:ext cx="2532677" cy="841477"/>
            <a:chOff x="-2" y="-1"/>
            <a:chExt cx="2532676" cy="841474"/>
          </a:xfrm>
        </p:grpSpPr>
        <p:sp>
          <p:nvSpPr>
            <p:cNvPr id="309" name="Google Shape;309;p13"/>
            <p:cNvSpPr/>
            <p:nvPr/>
          </p:nvSpPr>
          <p:spPr>
            <a:xfrm>
              <a:off x="-2" y="-1"/>
              <a:ext cx="2532676" cy="841474"/>
            </a:xfrm>
            <a:prstGeom prst="rect">
              <a:avLst/>
            </a:prstGeom>
            <a:solidFill>
              <a:schemeClr val="accent2"/>
            </a:solidFill>
            <a:ln cap="flat" cmpd="sng" w="25400">
              <a:solidFill>
                <a:srgbClr val="AD5B24"/>
              </a:solidFill>
              <a:prstDash val="solid"/>
              <a:round/>
              <a:headEnd len="sm" w="sm" type="none"/>
              <a:tailEnd len="sm" w="sm" type="none"/>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400"/>
                <a:buFont typeface="Trebuchet MS"/>
                <a:buNone/>
              </a:pPr>
              <a:r>
                <a:t/>
              </a:r>
              <a:endParaRPr b="0" i="0" sz="1400" u="none" cap="none" strike="noStrike">
                <a:solidFill>
                  <a:srgbClr val="000000"/>
                </a:solidFill>
                <a:latin typeface="Arial"/>
                <a:ea typeface="Arial"/>
                <a:cs typeface="Arial"/>
                <a:sym typeface="Arial"/>
              </a:endParaRPr>
            </a:p>
          </p:txBody>
        </p:sp>
        <p:sp>
          <p:nvSpPr>
            <p:cNvPr id="310" name="Google Shape;310;p13"/>
            <p:cNvSpPr txBox="1"/>
            <p:nvPr/>
          </p:nvSpPr>
          <p:spPr>
            <a:xfrm>
              <a:off x="-2" y="93697"/>
              <a:ext cx="2532676" cy="615547"/>
            </a:xfrm>
            <a:prstGeom prst="rect">
              <a:avLst/>
            </a:prstGeom>
            <a:noFill/>
            <a:ln>
              <a:noFill/>
            </a:ln>
          </p:spPr>
          <p:txBody>
            <a:bodyPr anchorCtr="0" anchor="ctr" bIns="45700" lIns="45700" spcFirstLastPara="1" rIns="45700" wrap="square" tIns="45700">
              <a:spAutoFit/>
            </a:bodyPr>
            <a:lstStyle/>
            <a:p>
              <a:pPr indent="0" lvl="0" marL="0" marR="0" rtl="0" algn="ctr">
                <a:lnSpc>
                  <a:spcPct val="100000"/>
                </a:lnSpc>
                <a:spcBef>
                  <a:spcPts val="0"/>
                </a:spcBef>
                <a:spcAft>
                  <a:spcPts val="0"/>
                </a:spcAft>
                <a:buClr>
                  <a:srgbClr val="FFFFFF"/>
                </a:buClr>
                <a:buSzPts val="1700"/>
                <a:buFont typeface="Trebuchet MS"/>
                <a:buNone/>
              </a:pPr>
              <a:r>
                <a:rPr b="0" i="0" lang="en-US" sz="1700" u="none" cap="none" strike="noStrike">
                  <a:solidFill>
                    <a:srgbClr val="FFFFFF"/>
                  </a:solidFill>
                  <a:latin typeface="Trebuchet MS"/>
                  <a:ea typeface="Trebuchet MS"/>
                  <a:cs typeface="Trebuchet MS"/>
                  <a:sym typeface="Trebuchet MS"/>
                </a:rPr>
                <a:t>Burning trees release </a:t>
              </a:r>
              <a:endParaRPr/>
            </a:p>
            <a:p>
              <a:pPr indent="0" lvl="0" marL="0" marR="0" rtl="0" algn="ctr">
                <a:lnSpc>
                  <a:spcPct val="100000"/>
                </a:lnSpc>
                <a:spcBef>
                  <a:spcPts val="0"/>
                </a:spcBef>
                <a:spcAft>
                  <a:spcPts val="0"/>
                </a:spcAft>
                <a:buClr>
                  <a:srgbClr val="FFFFFF"/>
                </a:buClr>
                <a:buSzPts val="1700"/>
                <a:buFont typeface="Trebuchet MS"/>
                <a:buNone/>
              </a:pPr>
              <a:r>
                <a:rPr b="0" i="0" lang="en-US" sz="1700" u="none" cap="none" strike="noStrike">
                  <a:solidFill>
                    <a:srgbClr val="FFFFFF"/>
                  </a:solidFill>
                  <a:latin typeface="Trebuchet MS"/>
                  <a:ea typeface="Trebuchet MS"/>
                  <a:cs typeface="Trebuchet MS"/>
                  <a:sym typeface="Trebuchet MS"/>
                </a:rPr>
                <a:t>more carbon dioxide</a:t>
              </a:r>
              <a:endParaRPr/>
            </a:p>
          </p:txBody>
        </p:sp>
      </p:grpSp>
      <p:grpSp>
        <p:nvGrpSpPr>
          <p:cNvPr id="311" name="Google Shape;311;p13"/>
          <p:cNvGrpSpPr/>
          <p:nvPr/>
        </p:nvGrpSpPr>
        <p:grpSpPr>
          <a:xfrm>
            <a:off x="6021897" y="894382"/>
            <a:ext cx="5728345" cy="768966"/>
            <a:chOff x="-1" y="-231480"/>
            <a:chExt cx="5728343" cy="768964"/>
          </a:xfrm>
        </p:grpSpPr>
        <p:sp>
          <p:nvSpPr>
            <p:cNvPr id="312" name="Google Shape;312;p13"/>
            <p:cNvSpPr/>
            <p:nvPr/>
          </p:nvSpPr>
          <p:spPr>
            <a:xfrm>
              <a:off x="-1" y="-231480"/>
              <a:ext cx="5708378" cy="768964"/>
            </a:xfrm>
            <a:prstGeom prst="rect">
              <a:avLst/>
            </a:prstGeom>
            <a:solidFill>
              <a:schemeClr val="accent6"/>
            </a:solidFill>
            <a:ln cap="flat" cmpd="sng" w="25400">
              <a:solidFill>
                <a:srgbClr val="527E34"/>
              </a:solidFill>
              <a:prstDash val="solid"/>
              <a:round/>
              <a:headEnd len="sm" w="sm" type="none"/>
              <a:tailEnd len="sm" w="sm" type="none"/>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400"/>
                <a:buFont typeface="Trebuchet MS"/>
                <a:buNone/>
              </a:pPr>
              <a:r>
                <a:t/>
              </a:r>
              <a:endParaRPr b="0" i="0" sz="1400" u="none" cap="none" strike="noStrike">
                <a:solidFill>
                  <a:srgbClr val="000000"/>
                </a:solidFill>
                <a:latin typeface="Arial"/>
                <a:ea typeface="Arial"/>
                <a:cs typeface="Arial"/>
                <a:sym typeface="Arial"/>
              </a:endParaRPr>
            </a:p>
          </p:txBody>
        </p:sp>
        <p:sp>
          <p:nvSpPr>
            <p:cNvPr id="313" name="Google Shape;313;p13"/>
            <p:cNvSpPr txBox="1"/>
            <p:nvPr/>
          </p:nvSpPr>
          <p:spPr>
            <a:xfrm>
              <a:off x="19964" y="-126437"/>
              <a:ext cx="5708378" cy="584770"/>
            </a:xfrm>
            <a:prstGeom prst="rect">
              <a:avLst/>
            </a:prstGeom>
            <a:noFill/>
            <a:ln>
              <a:noFill/>
            </a:ln>
          </p:spPr>
          <p:txBody>
            <a:bodyPr anchorCtr="0" anchor="ctr" bIns="45700" lIns="45700" spcFirstLastPara="1" rIns="45700" wrap="square" tIns="45700">
              <a:spAutoFit/>
            </a:bodyPr>
            <a:lstStyle/>
            <a:p>
              <a:pPr indent="0" lvl="0" marL="0" marR="0" rtl="0" algn="ctr">
                <a:lnSpc>
                  <a:spcPct val="100000"/>
                </a:lnSpc>
                <a:spcBef>
                  <a:spcPts val="0"/>
                </a:spcBef>
                <a:spcAft>
                  <a:spcPts val="0"/>
                </a:spcAft>
                <a:buClr>
                  <a:srgbClr val="FFFFFF"/>
                </a:buClr>
                <a:buSzPts val="1600"/>
                <a:buFont typeface="Trebuchet MS"/>
                <a:buNone/>
              </a:pPr>
              <a:r>
                <a:rPr b="0" i="0" lang="en-US" sz="1600" u="none" cap="none" strike="noStrike">
                  <a:solidFill>
                    <a:srgbClr val="FFFFFF"/>
                  </a:solidFill>
                  <a:latin typeface="Trebuchet MS"/>
                  <a:ea typeface="Trebuchet MS"/>
                  <a:cs typeface="Trebuchet MS"/>
                  <a:sym typeface="Trebuchet MS"/>
                </a:rPr>
                <a:t>If we keep destroying our forests, they may release </a:t>
              </a:r>
              <a:endParaRPr/>
            </a:p>
            <a:p>
              <a:pPr indent="0" lvl="0" marL="0" marR="0" rtl="0" algn="ctr">
                <a:lnSpc>
                  <a:spcPct val="100000"/>
                </a:lnSpc>
                <a:spcBef>
                  <a:spcPts val="0"/>
                </a:spcBef>
                <a:spcAft>
                  <a:spcPts val="0"/>
                </a:spcAft>
                <a:buClr>
                  <a:srgbClr val="FFFFFF"/>
                </a:buClr>
                <a:buSzPts val="1600"/>
                <a:buFont typeface="Trebuchet MS"/>
                <a:buNone/>
              </a:pPr>
              <a:r>
                <a:rPr b="0" i="0" lang="en-US" sz="1600" u="none" cap="none" strike="noStrike">
                  <a:solidFill>
                    <a:srgbClr val="FFFFFF"/>
                  </a:solidFill>
                  <a:latin typeface="Trebuchet MS"/>
                  <a:ea typeface="Trebuchet MS"/>
                  <a:cs typeface="Trebuchet MS"/>
                  <a:sym typeface="Trebuchet MS"/>
                </a:rPr>
                <a:t>more CO2 than they absorb by 2035</a:t>
              </a:r>
              <a:endParaRPr/>
            </a:p>
          </p:txBody>
        </p:sp>
      </p:grpSp>
      <p:sp>
        <p:nvSpPr>
          <p:cNvPr id="314" name="Google Shape;314;p13"/>
          <p:cNvSpPr txBox="1"/>
          <p:nvPr/>
        </p:nvSpPr>
        <p:spPr>
          <a:xfrm>
            <a:off x="417863" y="49356"/>
            <a:ext cx="5643964" cy="1325563"/>
          </a:xfrm>
          <a:prstGeom prst="rect">
            <a:avLst/>
          </a:prstGeom>
          <a:noFill/>
          <a:ln>
            <a:noFill/>
          </a:ln>
        </p:spPr>
        <p:txBody>
          <a:bodyPr anchorCtr="0" anchor="ctr" bIns="45700" lIns="45700" spcFirstLastPara="1" rIns="45700" wrap="square" tIns="45700">
            <a:normAutofit/>
          </a:bodyPr>
          <a:lstStyle/>
          <a:p>
            <a:pPr indent="0" lvl="0" marL="0" marR="0" rtl="0" algn="l">
              <a:lnSpc>
                <a:spcPct val="90000"/>
              </a:lnSpc>
              <a:spcBef>
                <a:spcPts val="0"/>
              </a:spcBef>
              <a:spcAft>
                <a:spcPts val="0"/>
              </a:spcAft>
              <a:buClr>
                <a:srgbClr val="FFFFFF"/>
              </a:buClr>
              <a:buSzPts val="3200"/>
              <a:buFont typeface="Trebuchet MS"/>
              <a:buNone/>
            </a:pPr>
            <a:r>
              <a:rPr b="1" i="0" lang="en-US" sz="3200" u="none" cap="none" strike="noStrike">
                <a:solidFill>
                  <a:srgbClr val="FFFFFF"/>
                </a:solidFill>
                <a:latin typeface="Trebuchet MS"/>
                <a:ea typeface="Trebuchet MS"/>
                <a:cs typeface="Trebuchet MS"/>
                <a:sym typeface="Trebuchet MS"/>
              </a:rPr>
              <a:t>How forests look after us </a:t>
            </a:r>
            <a:endParaRPr/>
          </a:p>
        </p:txBody>
      </p:sp>
      <p:sp>
        <p:nvSpPr>
          <p:cNvPr id="315" name="Google Shape;315;p13"/>
          <p:cNvSpPr/>
          <p:nvPr/>
        </p:nvSpPr>
        <p:spPr>
          <a:xfrm>
            <a:off x="6014322" y="5537558"/>
            <a:ext cx="5723530" cy="574584"/>
          </a:xfrm>
          <a:prstGeom prst="rect">
            <a:avLst/>
          </a:prstGeom>
          <a:solidFill>
            <a:srgbClr val="8EC055"/>
          </a:solidFill>
          <a:ln>
            <a:noFill/>
          </a:ln>
          <a:effectLst>
            <a:outerShdw blurRad="38100" rotWithShape="0" dir="5400000" dist="23000">
              <a:srgbClr val="000000">
                <a:alpha val="34901"/>
              </a:srgbClr>
            </a:outerShdw>
          </a:effectLst>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Trebuchet MS"/>
              <a:buNone/>
            </a:pPr>
            <a:r>
              <a:t/>
            </a:r>
            <a:endParaRPr b="0" i="0" sz="1400" u="none" cap="none" strike="noStrike">
              <a:solidFill>
                <a:srgbClr val="000000"/>
              </a:solidFill>
              <a:latin typeface="Arial"/>
              <a:ea typeface="Arial"/>
              <a:cs typeface="Arial"/>
              <a:sym typeface="Arial"/>
            </a:endParaRPr>
          </a:p>
        </p:txBody>
      </p:sp>
      <p:sp>
        <p:nvSpPr>
          <p:cNvPr id="316" name="Google Shape;316;p13"/>
          <p:cNvSpPr txBox="1"/>
          <p:nvPr/>
        </p:nvSpPr>
        <p:spPr>
          <a:xfrm>
            <a:off x="6006743" y="5607677"/>
            <a:ext cx="5723531" cy="434337"/>
          </a:xfrm>
          <a:prstGeom prst="rect">
            <a:avLst/>
          </a:prstGeom>
          <a:noFill/>
          <a:ln>
            <a:noFill/>
          </a:ln>
        </p:spPr>
        <p:txBody>
          <a:bodyPr anchorCtr="0" anchor="t" bIns="45700" lIns="45700" spcFirstLastPara="1" rIns="45700" wrap="square" tIns="45700">
            <a:spAutoFit/>
          </a:bodyPr>
          <a:lstStyle/>
          <a:p>
            <a:pPr indent="0" lvl="0" marL="0" marR="0" rtl="0" algn="ctr">
              <a:lnSpc>
                <a:spcPct val="100000"/>
              </a:lnSpc>
              <a:spcBef>
                <a:spcPts val="0"/>
              </a:spcBef>
              <a:spcAft>
                <a:spcPts val="0"/>
              </a:spcAft>
              <a:buClr>
                <a:srgbClr val="FFFFFF"/>
              </a:buClr>
              <a:buSzPts val="2300"/>
              <a:buFont typeface="Trebuchet MS"/>
              <a:buNone/>
            </a:pPr>
            <a:r>
              <a:rPr b="1" i="0" lang="en-US" sz="2300" u="none" cap="none" strike="noStrike">
                <a:solidFill>
                  <a:srgbClr val="FFFFFF"/>
                </a:solidFill>
                <a:latin typeface="Trebuchet MS"/>
                <a:ea typeface="Trebuchet MS"/>
                <a:cs typeface="Trebuchet MS"/>
                <a:sym typeface="Trebuchet MS"/>
              </a:rPr>
              <a:t>We need to look after our forests.</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0" name="Shape 320"/>
        <p:cNvGrpSpPr/>
        <p:nvPr/>
      </p:nvGrpSpPr>
      <p:grpSpPr>
        <a:xfrm>
          <a:off x="0" y="0"/>
          <a:ext cx="0" cy="0"/>
          <a:chOff x="0" y="0"/>
          <a:chExt cx="0" cy="0"/>
        </a:xfrm>
      </p:grpSpPr>
      <p:sp>
        <p:nvSpPr>
          <p:cNvPr id="321" name="Google Shape;321;p14"/>
          <p:cNvSpPr txBox="1"/>
          <p:nvPr/>
        </p:nvSpPr>
        <p:spPr>
          <a:xfrm>
            <a:off x="941415" y="2386425"/>
            <a:ext cx="4079526" cy="4351344"/>
          </a:xfrm>
          <a:prstGeom prst="rect">
            <a:avLst/>
          </a:prstGeom>
          <a:noFill/>
          <a:ln>
            <a:noFill/>
          </a:ln>
        </p:spPr>
        <p:txBody>
          <a:bodyPr anchorCtr="0" anchor="t" bIns="45700" lIns="45700" spcFirstLastPara="1" rIns="45700" wrap="square" tIns="45700">
            <a:normAutofit/>
          </a:bodyPr>
          <a:lstStyle/>
          <a:p>
            <a:pPr indent="0" lvl="0" marL="0" marR="0" rtl="0" algn="l">
              <a:lnSpc>
                <a:spcPct val="100000"/>
              </a:lnSpc>
              <a:spcBef>
                <a:spcPts val="0"/>
              </a:spcBef>
              <a:spcAft>
                <a:spcPts val="0"/>
              </a:spcAft>
              <a:buClr>
                <a:srgbClr val="121212"/>
              </a:buClr>
              <a:buSzPts val="2000"/>
              <a:buFont typeface="Trebuchet MS"/>
              <a:buNone/>
            </a:pPr>
            <a:r>
              <a:rPr b="0" i="0" lang="en-US" sz="2000" u="none" cap="none" strike="noStrike">
                <a:solidFill>
                  <a:srgbClr val="121212"/>
                </a:solidFill>
                <a:latin typeface="Trebuchet MS"/>
                <a:ea typeface="Trebuchet MS"/>
                <a:cs typeface="Trebuchet MS"/>
                <a:sym typeface="Trebuchet MS"/>
              </a:rPr>
              <a:t>These young members of the Huni Kuin tribe live in the forests of Brazil and are being directly affected by deforestation. </a:t>
            </a:r>
            <a:endParaRPr/>
          </a:p>
          <a:p>
            <a:pPr indent="0" lvl="0" marL="0" marR="0" rtl="0" algn="l">
              <a:lnSpc>
                <a:spcPct val="100000"/>
              </a:lnSpc>
              <a:spcBef>
                <a:spcPts val="0"/>
              </a:spcBef>
              <a:spcAft>
                <a:spcPts val="0"/>
              </a:spcAft>
              <a:buClr>
                <a:srgbClr val="121212"/>
              </a:buClr>
              <a:buSzPts val="1400"/>
              <a:buFont typeface="Trebuchet MS"/>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121212"/>
              </a:buClr>
              <a:buSzPts val="2000"/>
              <a:buFont typeface="Trebuchet MS"/>
              <a:buNone/>
            </a:pPr>
            <a:r>
              <a:rPr b="0" i="0" lang="en-US" sz="2000" u="none" cap="none" strike="noStrike">
                <a:solidFill>
                  <a:srgbClr val="121212"/>
                </a:solidFill>
                <a:latin typeface="Trebuchet MS"/>
                <a:ea typeface="Trebuchet MS"/>
                <a:cs typeface="Trebuchet MS"/>
                <a:sym typeface="Trebuchet MS"/>
              </a:rPr>
              <a:t>Forests near them have been burned and destroyed to make way for crops for animal feed.</a:t>
            </a:r>
            <a:endParaRPr/>
          </a:p>
          <a:p>
            <a:pPr indent="0" lvl="0" marL="0" marR="0" rtl="0" algn="l">
              <a:lnSpc>
                <a:spcPct val="100000"/>
              </a:lnSpc>
              <a:spcBef>
                <a:spcPts val="0"/>
              </a:spcBef>
              <a:spcAft>
                <a:spcPts val="0"/>
              </a:spcAft>
              <a:buClr>
                <a:srgbClr val="121212"/>
              </a:buClr>
              <a:buSzPts val="1400"/>
              <a:buFont typeface="Trebuchet MS"/>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121212"/>
              </a:buClr>
              <a:buSzPts val="2000"/>
              <a:buFont typeface="Trebuchet MS"/>
              <a:buNone/>
            </a:pPr>
            <a:r>
              <a:rPr b="0" i="0" lang="en-US" sz="2000" u="none" cap="none" strike="noStrike">
                <a:solidFill>
                  <a:srgbClr val="121212"/>
                </a:solidFill>
                <a:latin typeface="Trebuchet MS"/>
                <a:ea typeface="Trebuchet MS"/>
                <a:cs typeface="Trebuchet MS"/>
                <a:sym typeface="Trebuchet MS"/>
              </a:rPr>
              <a:t>How do you think they feel about what is happening to their home?</a:t>
            </a:r>
            <a:endParaRPr/>
          </a:p>
        </p:txBody>
      </p:sp>
      <p:sp>
        <p:nvSpPr>
          <p:cNvPr id="322" name="Google Shape;322;p14"/>
          <p:cNvSpPr txBox="1"/>
          <p:nvPr/>
        </p:nvSpPr>
        <p:spPr>
          <a:xfrm>
            <a:off x="417863" y="-1444"/>
            <a:ext cx="5643964" cy="1325563"/>
          </a:xfrm>
          <a:prstGeom prst="rect">
            <a:avLst/>
          </a:prstGeom>
          <a:noFill/>
          <a:ln>
            <a:noFill/>
          </a:ln>
        </p:spPr>
        <p:txBody>
          <a:bodyPr anchorCtr="0" anchor="ctr" bIns="45700" lIns="45700" spcFirstLastPara="1" rIns="45700" wrap="square" tIns="45700">
            <a:normAutofit/>
          </a:bodyPr>
          <a:lstStyle/>
          <a:p>
            <a:pPr indent="0" lvl="0" marL="0" marR="0" rtl="0" algn="l">
              <a:lnSpc>
                <a:spcPct val="90000"/>
              </a:lnSpc>
              <a:spcBef>
                <a:spcPts val="0"/>
              </a:spcBef>
              <a:spcAft>
                <a:spcPts val="0"/>
              </a:spcAft>
              <a:buClr>
                <a:srgbClr val="FFFFFF"/>
              </a:buClr>
              <a:buSzPts val="3200"/>
              <a:buFont typeface="Trebuchet MS"/>
              <a:buNone/>
            </a:pPr>
            <a:r>
              <a:rPr b="1" i="0" lang="en-US" sz="3200" u="none" cap="none" strike="noStrike">
                <a:solidFill>
                  <a:srgbClr val="FFFFFF"/>
                </a:solidFill>
                <a:latin typeface="Trebuchet MS"/>
                <a:ea typeface="Trebuchet MS"/>
                <a:cs typeface="Trebuchet MS"/>
                <a:sym typeface="Trebuchet MS"/>
              </a:rPr>
              <a:t>Forest guardians</a:t>
            </a:r>
            <a:endParaRPr/>
          </a:p>
        </p:txBody>
      </p:sp>
      <p:sp>
        <p:nvSpPr>
          <p:cNvPr id="323" name="Google Shape;323;p14"/>
          <p:cNvSpPr txBox="1"/>
          <p:nvPr/>
        </p:nvSpPr>
        <p:spPr>
          <a:xfrm>
            <a:off x="420503" y="869406"/>
            <a:ext cx="11607004" cy="358099"/>
          </a:xfrm>
          <a:prstGeom prst="rect">
            <a:avLst/>
          </a:prstGeom>
          <a:noFill/>
          <a:ln>
            <a:noFill/>
          </a:ln>
        </p:spPr>
        <p:txBody>
          <a:bodyPr anchorCtr="0" anchor="ctr" bIns="45675" lIns="45675" spcFirstLastPara="1" rIns="45675" wrap="square" tIns="45675">
            <a:spAutoFit/>
          </a:bodyPr>
          <a:lstStyle/>
          <a:p>
            <a:pPr indent="0" lvl="0" marL="0" marR="0" rtl="0" algn="l">
              <a:lnSpc>
                <a:spcPct val="90000"/>
              </a:lnSpc>
              <a:spcBef>
                <a:spcPts val="0"/>
              </a:spcBef>
              <a:spcAft>
                <a:spcPts val="0"/>
              </a:spcAft>
              <a:buClr>
                <a:srgbClr val="FFFFFF"/>
              </a:buClr>
              <a:buSzPts val="1800"/>
              <a:buFont typeface="Trebuchet MS"/>
              <a:buNone/>
            </a:pPr>
            <a:r>
              <a:rPr b="0" i="0" lang="en-US" sz="1800" u="none" cap="none" strike="noStrike">
                <a:solidFill>
                  <a:srgbClr val="FFFFFF"/>
                </a:solidFill>
                <a:latin typeface="Trebuchet MS"/>
                <a:ea typeface="Trebuchet MS"/>
                <a:cs typeface="Trebuchet MS"/>
                <a:sym typeface="Trebuchet MS"/>
              </a:rPr>
              <a:t>Who is affected by deforestation?</a:t>
            </a:r>
            <a:endParaRPr/>
          </a:p>
        </p:txBody>
      </p:sp>
      <p:sp>
        <p:nvSpPr>
          <p:cNvPr id="324" name="Google Shape;324;p14"/>
          <p:cNvSpPr/>
          <p:nvPr/>
        </p:nvSpPr>
        <p:spPr>
          <a:xfrm>
            <a:off x="7377637" y="201110"/>
            <a:ext cx="4862022" cy="1158785"/>
          </a:xfrm>
          <a:prstGeom prst="rect">
            <a:avLst/>
          </a:prstGeom>
          <a:solidFill>
            <a:srgbClr val="8EC055"/>
          </a:solidFill>
          <a:ln>
            <a:noFill/>
          </a:ln>
          <a:effectLst>
            <a:outerShdw blurRad="38100" rotWithShape="0" dir="5400000" dist="23000">
              <a:srgbClr val="000000">
                <a:alpha val="34901"/>
              </a:srgbClr>
            </a:outerShdw>
          </a:effectLst>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Trebuchet MS"/>
              <a:buNone/>
            </a:pPr>
            <a:r>
              <a:t/>
            </a:r>
            <a:endParaRPr b="0" i="0" sz="1400" u="none" cap="none" strike="noStrike">
              <a:solidFill>
                <a:srgbClr val="000000"/>
              </a:solidFill>
              <a:latin typeface="Arial"/>
              <a:ea typeface="Arial"/>
              <a:cs typeface="Arial"/>
              <a:sym typeface="Arial"/>
            </a:endParaRPr>
          </a:p>
        </p:txBody>
      </p:sp>
      <p:sp>
        <p:nvSpPr>
          <p:cNvPr id="325" name="Google Shape;325;p14"/>
          <p:cNvSpPr txBox="1"/>
          <p:nvPr/>
        </p:nvSpPr>
        <p:spPr>
          <a:xfrm>
            <a:off x="7530651" y="296631"/>
            <a:ext cx="4555991" cy="967737"/>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FFFFFF"/>
              </a:buClr>
              <a:buSzPts val="2000"/>
              <a:buFont typeface="Trebuchet MS"/>
              <a:buNone/>
            </a:pPr>
            <a:r>
              <a:rPr b="1" i="0" lang="en-US" sz="2000" u="none" cap="none" strike="noStrike">
                <a:solidFill>
                  <a:srgbClr val="FFFFFF"/>
                </a:solidFill>
                <a:latin typeface="Trebuchet MS"/>
                <a:ea typeface="Trebuchet MS"/>
                <a:cs typeface="Trebuchet MS"/>
                <a:sym typeface="Trebuchet MS"/>
              </a:rPr>
              <a:t>Create a mind map for a child from the Huni Kuin tribe showing how they might feel about deforestation.</a:t>
            </a:r>
            <a:endParaRPr/>
          </a:p>
        </p:txBody>
      </p:sp>
      <p:pic>
        <p:nvPicPr>
          <p:cNvPr descr="A person walking down a dirt road&#10;&#10;Description automatically generated" id="326" name="Google Shape;326;p14"/>
          <p:cNvPicPr preferRelativeResize="0"/>
          <p:nvPr/>
        </p:nvPicPr>
        <p:blipFill rotWithShape="1">
          <a:blip r:embed="rId3">
            <a:alphaModFix/>
          </a:blip>
          <a:srcRect b="0" l="0" r="0" t="0"/>
          <a:stretch/>
        </p:blipFill>
        <p:spPr>
          <a:xfrm>
            <a:off x="5454430" y="1734208"/>
            <a:ext cx="6166026" cy="4084993"/>
          </a:xfrm>
          <a:prstGeom prst="rect">
            <a:avLst/>
          </a:prstGeom>
          <a:noFill/>
          <a:ln>
            <a:noFill/>
          </a:ln>
        </p:spPr>
      </p:pic>
      <p:pic>
        <p:nvPicPr>
          <p:cNvPr descr="Picture 2" id="327" name="Google Shape;327;p14"/>
          <p:cNvPicPr preferRelativeResize="0"/>
          <p:nvPr/>
        </p:nvPicPr>
        <p:blipFill rotWithShape="1">
          <a:blip r:embed="rId4">
            <a:alphaModFix/>
          </a:blip>
          <a:srcRect b="0" l="0" r="0" t="0"/>
          <a:stretch/>
        </p:blipFill>
        <p:spPr>
          <a:xfrm>
            <a:off x="5320374" y="1419639"/>
            <a:ext cx="6505866" cy="4656729"/>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1" name="Shape 331"/>
        <p:cNvGrpSpPr/>
        <p:nvPr/>
      </p:nvGrpSpPr>
      <p:grpSpPr>
        <a:xfrm>
          <a:off x="0" y="0"/>
          <a:ext cx="0" cy="0"/>
          <a:chOff x="0" y="0"/>
          <a:chExt cx="0" cy="0"/>
        </a:xfrm>
      </p:grpSpPr>
      <p:sp>
        <p:nvSpPr>
          <p:cNvPr id="332" name="Google Shape;332;p15"/>
          <p:cNvSpPr txBox="1"/>
          <p:nvPr/>
        </p:nvSpPr>
        <p:spPr>
          <a:xfrm>
            <a:off x="417863" y="117721"/>
            <a:ext cx="5643964" cy="1325564"/>
          </a:xfrm>
          <a:prstGeom prst="rect">
            <a:avLst/>
          </a:prstGeom>
          <a:noFill/>
          <a:ln>
            <a:noFill/>
          </a:ln>
        </p:spPr>
        <p:txBody>
          <a:bodyPr anchorCtr="0" anchor="ctr" bIns="45700" lIns="45700" spcFirstLastPara="1" rIns="45700" wrap="square" tIns="45700">
            <a:normAutofit/>
          </a:bodyPr>
          <a:lstStyle/>
          <a:p>
            <a:pPr indent="0" lvl="0" marL="0" marR="0" rtl="0" algn="l">
              <a:lnSpc>
                <a:spcPct val="90000"/>
              </a:lnSpc>
              <a:spcBef>
                <a:spcPts val="0"/>
              </a:spcBef>
              <a:spcAft>
                <a:spcPts val="0"/>
              </a:spcAft>
              <a:buClr>
                <a:srgbClr val="FFFFFF"/>
              </a:buClr>
              <a:buSzPts val="3200"/>
              <a:buFont typeface="Trebuchet MS"/>
              <a:buNone/>
            </a:pPr>
            <a:r>
              <a:rPr b="1" i="0" lang="en-US" sz="3200" u="none" cap="none" strike="noStrike">
                <a:solidFill>
                  <a:srgbClr val="FFFFFF"/>
                </a:solidFill>
                <a:latin typeface="Trebuchet MS"/>
                <a:ea typeface="Trebuchet MS"/>
                <a:cs typeface="Trebuchet MS"/>
                <a:sym typeface="Trebuchet MS"/>
              </a:rPr>
              <a:t>Which future would </a:t>
            </a:r>
            <a:endParaRPr/>
          </a:p>
          <a:p>
            <a:pPr indent="0" lvl="0" marL="0" marR="0" rtl="0" algn="l">
              <a:lnSpc>
                <a:spcPct val="90000"/>
              </a:lnSpc>
              <a:spcBef>
                <a:spcPts val="0"/>
              </a:spcBef>
              <a:spcAft>
                <a:spcPts val="0"/>
              </a:spcAft>
              <a:buClr>
                <a:srgbClr val="FFFFFF"/>
              </a:buClr>
              <a:buSzPts val="3200"/>
              <a:buFont typeface="Trebuchet MS"/>
              <a:buNone/>
            </a:pPr>
            <a:r>
              <a:rPr b="1" i="0" lang="en-US" sz="3200" u="none" cap="none" strike="noStrike">
                <a:solidFill>
                  <a:srgbClr val="FFFFFF"/>
                </a:solidFill>
                <a:latin typeface="Trebuchet MS"/>
                <a:ea typeface="Trebuchet MS"/>
                <a:cs typeface="Trebuchet MS"/>
                <a:sym typeface="Trebuchet MS"/>
              </a:rPr>
              <a:t>you choose?</a:t>
            </a:r>
            <a:endParaRPr/>
          </a:p>
        </p:txBody>
      </p:sp>
      <p:sp>
        <p:nvSpPr>
          <p:cNvPr id="333" name="Google Shape;333;p15"/>
          <p:cNvSpPr/>
          <p:nvPr/>
        </p:nvSpPr>
        <p:spPr>
          <a:xfrm>
            <a:off x="7377637" y="201110"/>
            <a:ext cx="4862022" cy="1450885"/>
          </a:xfrm>
          <a:prstGeom prst="rect">
            <a:avLst/>
          </a:prstGeom>
          <a:solidFill>
            <a:srgbClr val="8EC055"/>
          </a:solidFill>
          <a:ln>
            <a:noFill/>
          </a:ln>
          <a:effectLst>
            <a:outerShdw blurRad="38100" rotWithShape="0" dir="5400000" dist="23000">
              <a:srgbClr val="000000">
                <a:alpha val="34901"/>
              </a:srgbClr>
            </a:outerShdw>
          </a:effectLst>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Trebuchet MS"/>
              <a:buNone/>
            </a:pPr>
            <a:r>
              <a:t/>
            </a:r>
            <a:endParaRPr b="0" i="0" sz="1400" u="none" cap="none" strike="noStrike">
              <a:solidFill>
                <a:srgbClr val="000000"/>
              </a:solidFill>
              <a:latin typeface="Arial"/>
              <a:ea typeface="Arial"/>
              <a:cs typeface="Arial"/>
              <a:sym typeface="Arial"/>
            </a:endParaRPr>
          </a:p>
        </p:txBody>
      </p:sp>
      <p:sp>
        <p:nvSpPr>
          <p:cNvPr id="334" name="Google Shape;334;p15"/>
          <p:cNvSpPr txBox="1"/>
          <p:nvPr/>
        </p:nvSpPr>
        <p:spPr>
          <a:xfrm>
            <a:off x="7530651" y="296631"/>
            <a:ext cx="4555991" cy="1259837"/>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FFFFFF"/>
              </a:buClr>
              <a:buSzPts val="2000"/>
              <a:buFont typeface="Trebuchet MS"/>
              <a:buNone/>
            </a:pPr>
            <a:r>
              <a:rPr b="1" i="0" lang="en-US" sz="2000" u="none" cap="none" strike="noStrike">
                <a:solidFill>
                  <a:srgbClr val="FFFFFF"/>
                </a:solidFill>
                <a:latin typeface="Trebuchet MS"/>
                <a:ea typeface="Trebuchet MS"/>
                <a:cs typeface="Trebuchet MS"/>
                <a:sym typeface="Trebuchet MS"/>
              </a:rPr>
              <a:t>Look at these two images of forests. What is different about them? </a:t>
            </a:r>
            <a:endParaRPr/>
          </a:p>
          <a:p>
            <a:pPr indent="0" lvl="0" marL="0" marR="0" rtl="0" algn="l">
              <a:lnSpc>
                <a:spcPct val="100000"/>
              </a:lnSpc>
              <a:spcBef>
                <a:spcPts val="0"/>
              </a:spcBef>
              <a:spcAft>
                <a:spcPts val="0"/>
              </a:spcAft>
              <a:buClr>
                <a:srgbClr val="FFFFFF"/>
              </a:buClr>
              <a:buSzPts val="2000"/>
              <a:buFont typeface="Trebuchet MS"/>
              <a:buNone/>
            </a:pPr>
            <a:r>
              <a:rPr b="1" i="0" lang="en-US" sz="2000" u="none" cap="none" strike="noStrike">
                <a:solidFill>
                  <a:srgbClr val="FFFFFF"/>
                </a:solidFill>
                <a:latin typeface="Trebuchet MS"/>
                <a:ea typeface="Trebuchet MS"/>
                <a:cs typeface="Trebuchet MS"/>
                <a:sym typeface="Trebuchet MS"/>
              </a:rPr>
              <a:t>What do you think has happened </a:t>
            </a:r>
            <a:endParaRPr/>
          </a:p>
          <a:p>
            <a:pPr indent="0" lvl="0" marL="0" marR="0" rtl="0" algn="l">
              <a:lnSpc>
                <a:spcPct val="100000"/>
              </a:lnSpc>
              <a:spcBef>
                <a:spcPts val="0"/>
              </a:spcBef>
              <a:spcAft>
                <a:spcPts val="0"/>
              </a:spcAft>
              <a:buClr>
                <a:srgbClr val="FFFFFF"/>
              </a:buClr>
              <a:buSzPts val="2000"/>
              <a:buFont typeface="Trebuchet MS"/>
              <a:buNone/>
            </a:pPr>
            <a:r>
              <a:rPr b="1" i="0" lang="en-US" sz="2000" u="none" cap="none" strike="noStrike">
                <a:solidFill>
                  <a:srgbClr val="FFFFFF"/>
                </a:solidFill>
                <a:latin typeface="Trebuchet MS"/>
                <a:ea typeface="Trebuchet MS"/>
                <a:cs typeface="Trebuchet MS"/>
                <a:sym typeface="Trebuchet MS"/>
              </a:rPr>
              <a:t>to the one on the left?</a:t>
            </a:r>
            <a:endParaRPr/>
          </a:p>
        </p:txBody>
      </p:sp>
      <p:sp>
        <p:nvSpPr>
          <p:cNvPr id="335" name="Google Shape;335;p15"/>
          <p:cNvSpPr txBox="1"/>
          <p:nvPr/>
        </p:nvSpPr>
        <p:spPr>
          <a:xfrm>
            <a:off x="822336" y="5530362"/>
            <a:ext cx="5220099" cy="599437"/>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000000"/>
              </a:buClr>
              <a:buSzPts val="1700"/>
              <a:buFont typeface="Trebuchet MS"/>
              <a:buNone/>
            </a:pPr>
            <a:r>
              <a:rPr b="0" i="0" lang="en-US" sz="1700" u="none" cap="none" strike="noStrike">
                <a:solidFill>
                  <a:srgbClr val="000000"/>
                </a:solidFill>
                <a:latin typeface="Trebuchet MS"/>
                <a:ea typeface="Trebuchet MS"/>
                <a:cs typeface="Trebuchet MS"/>
                <a:sym typeface="Trebuchet MS"/>
              </a:rPr>
              <a:t>This is what will happen if companies, governments, schools and people don't make change happen…</a:t>
            </a:r>
            <a:endParaRPr/>
          </a:p>
        </p:txBody>
      </p:sp>
      <p:sp>
        <p:nvSpPr>
          <p:cNvPr id="336" name="Google Shape;336;p15"/>
          <p:cNvSpPr txBox="1"/>
          <p:nvPr/>
        </p:nvSpPr>
        <p:spPr>
          <a:xfrm>
            <a:off x="6289497" y="5530362"/>
            <a:ext cx="5204620" cy="599437"/>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000000"/>
              </a:buClr>
              <a:buSzPts val="1700"/>
              <a:buFont typeface="Trebuchet MS"/>
              <a:buNone/>
            </a:pPr>
            <a:r>
              <a:rPr b="0" i="0" lang="en-US" sz="1700" u="none" cap="none" strike="noStrike">
                <a:solidFill>
                  <a:srgbClr val="000000"/>
                </a:solidFill>
                <a:latin typeface="Trebuchet MS"/>
                <a:ea typeface="Trebuchet MS"/>
                <a:cs typeface="Trebuchet MS"/>
                <a:sym typeface="Trebuchet MS"/>
              </a:rPr>
              <a:t>This is what will happen if we all work together, with Greenpeace, to help to save the forests…</a:t>
            </a:r>
            <a:r>
              <a:rPr b="0" i="0" lang="en-US" sz="1700" u="none" cap="none" strike="noStrike">
                <a:solidFill>
                  <a:srgbClr val="FF0000"/>
                </a:solidFill>
                <a:latin typeface="Trebuchet MS"/>
                <a:ea typeface="Trebuchet MS"/>
                <a:cs typeface="Trebuchet MS"/>
                <a:sym typeface="Trebuchet MS"/>
              </a:rPr>
              <a:t> </a:t>
            </a:r>
            <a:endParaRPr/>
          </a:p>
        </p:txBody>
      </p:sp>
      <p:pic>
        <p:nvPicPr>
          <p:cNvPr descr="A picture containing outdoor, valley, nature, grass&#10;&#10;Description automatically generated" id="337" name="Google Shape;337;p15"/>
          <p:cNvPicPr preferRelativeResize="0"/>
          <p:nvPr/>
        </p:nvPicPr>
        <p:blipFill rotWithShape="1">
          <a:blip r:embed="rId3">
            <a:alphaModFix/>
          </a:blip>
          <a:srcRect b="0" l="0" r="0" t="0"/>
          <a:stretch/>
        </p:blipFill>
        <p:spPr>
          <a:xfrm>
            <a:off x="822336" y="2027427"/>
            <a:ext cx="5080000" cy="3390900"/>
          </a:xfrm>
          <a:prstGeom prst="rect">
            <a:avLst/>
          </a:prstGeom>
          <a:noFill/>
          <a:ln>
            <a:noFill/>
          </a:ln>
        </p:spPr>
      </p:pic>
      <p:pic>
        <p:nvPicPr>
          <p:cNvPr descr="yellow frame.png" id="338" name="Google Shape;338;p15"/>
          <p:cNvPicPr preferRelativeResize="0"/>
          <p:nvPr/>
        </p:nvPicPr>
        <p:blipFill rotWithShape="1">
          <a:blip r:embed="rId4">
            <a:alphaModFix/>
          </a:blip>
          <a:srcRect b="0" l="0" r="0" t="0"/>
          <a:stretch/>
        </p:blipFill>
        <p:spPr>
          <a:xfrm>
            <a:off x="697882" y="1797322"/>
            <a:ext cx="5398117" cy="3841478"/>
          </a:xfrm>
          <a:prstGeom prst="rect">
            <a:avLst/>
          </a:prstGeom>
          <a:noFill/>
          <a:ln>
            <a:noFill/>
          </a:ln>
        </p:spPr>
      </p:pic>
      <p:pic>
        <p:nvPicPr>
          <p:cNvPr descr="A large green field with trees in the background&#10;&#10;Description automatically generated" id="339" name="Google Shape;339;p15"/>
          <p:cNvPicPr preferRelativeResize="0"/>
          <p:nvPr/>
        </p:nvPicPr>
        <p:blipFill rotWithShape="1">
          <a:blip r:embed="rId5">
            <a:alphaModFix/>
          </a:blip>
          <a:srcRect b="0" l="0" r="0" t="0"/>
          <a:stretch/>
        </p:blipFill>
        <p:spPr>
          <a:xfrm>
            <a:off x="6289497" y="2044699"/>
            <a:ext cx="5100754" cy="3390135"/>
          </a:xfrm>
          <a:prstGeom prst="rect">
            <a:avLst/>
          </a:prstGeom>
          <a:noFill/>
          <a:ln>
            <a:noFill/>
          </a:ln>
        </p:spPr>
      </p:pic>
      <p:pic>
        <p:nvPicPr>
          <p:cNvPr descr="yellow frame.png" id="340" name="Google Shape;340;p15"/>
          <p:cNvPicPr preferRelativeResize="0"/>
          <p:nvPr/>
        </p:nvPicPr>
        <p:blipFill rotWithShape="1">
          <a:blip r:embed="rId4">
            <a:alphaModFix/>
          </a:blip>
          <a:srcRect b="0" l="0" r="0" t="0"/>
          <a:stretch/>
        </p:blipFill>
        <p:spPr>
          <a:xfrm>
            <a:off x="6166889" y="1819027"/>
            <a:ext cx="5398117" cy="3841478"/>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4" name="Shape 344"/>
        <p:cNvGrpSpPr/>
        <p:nvPr/>
      </p:nvGrpSpPr>
      <p:grpSpPr>
        <a:xfrm>
          <a:off x="0" y="0"/>
          <a:ext cx="0" cy="0"/>
          <a:chOff x="0" y="0"/>
          <a:chExt cx="0" cy="0"/>
        </a:xfrm>
      </p:grpSpPr>
      <p:sp>
        <p:nvSpPr>
          <p:cNvPr id="345" name="Google Shape;345;p16"/>
          <p:cNvSpPr txBox="1"/>
          <p:nvPr/>
        </p:nvSpPr>
        <p:spPr>
          <a:xfrm>
            <a:off x="417863" y="87456"/>
            <a:ext cx="5643964" cy="1325563"/>
          </a:xfrm>
          <a:prstGeom prst="rect">
            <a:avLst/>
          </a:prstGeom>
          <a:noFill/>
          <a:ln>
            <a:noFill/>
          </a:ln>
        </p:spPr>
        <p:txBody>
          <a:bodyPr anchorCtr="0" anchor="ctr" bIns="45700" lIns="45700" spcFirstLastPara="1" rIns="45700" wrap="square" tIns="45700">
            <a:normAutofit/>
          </a:bodyPr>
          <a:lstStyle/>
          <a:p>
            <a:pPr indent="0" lvl="0" marL="0" marR="0" rtl="0" algn="l">
              <a:lnSpc>
                <a:spcPct val="90000"/>
              </a:lnSpc>
              <a:spcBef>
                <a:spcPts val="0"/>
              </a:spcBef>
              <a:spcAft>
                <a:spcPts val="0"/>
              </a:spcAft>
              <a:buClr>
                <a:srgbClr val="FFFFFF"/>
              </a:buClr>
              <a:buSzPts val="3200"/>
              <a:buFont typeface="Trebuchet MS"/>
              <a:buNone/>
            </a:pPr>
            <a:r>
              <a:rPr b="1" i="0" lang="en-US" sz="3200" u="none" cap="none" strike="noStrike">
                <a:solidFill>
                  <a:srgbClr val="FFFFFF"/>
                </a:solidFill>
                <a:latin typeface="Trebuchet MS"/>
                <a:ea typeface="Trebuchet MS"/>
                <a:cs typeface="Trebuchet MS"/>
                <a:sym typeface="Trebuchet MS"/>
              </a:rPr>
              <a:t>Who are Greenpeace?</a:t>
            </a:r>
            <a:endParaRPr/>
          </a:p>
        </p:txBody>
      </p:sp>
      <p:pic>
        <p:nvPicPr>
          <p:cNvPr descr="Picture 13" id="346" name="Google Shape;346;p16">
            <a:hlinkClick r:id="rId3"/>
          </p:cNvPr>
          <p:cNvPicPr preferRelativeResize="0"/>
          <p:nvPr/>
        </p:nvPicPr>
        <p:blipFill rotWithShape="1">
          <a:blip r:embed="rId4">
            <a:alphaModFix/>
          </a:blip>
          <a:srcRect b="0" l="0" r="0" t="0"/>
          <a:stretch/>
        </p:blipFill>
        <p:spPr>
          <a:xfrm>
            <a:off x="6013139" y="1191442"/>
            <a:ext cx="861767" cy="861767"/>
          </a:xfrm>
          <a:prstGeom prst="rect">
            <a:avLst/>
          </a:prstGeom>
          <a:noFill/>
          <a:ln>
            <a:noFill/>
          </a:ln>
        </p:spPr>
      </p:pic>
      <p:pic>
        <p:nvPicPr>
          <p:cNvPr descr="Watch this video to find  out how YOU can help…  copy.png" id="347" name="Google Shape;347;p16"/>
          <p:cNvPicPr preferRelativeResize="0"/>
          <p:nvPr/>
        </p:nvPicPr>
        <p:blipFill rotWithShape="1">
          <a:blip r:embed="rId5">
            <a:alphaModFix/>
          </a:blip>
          <a:srcRect b="0" l="0" r="0" t="0"/>
          <a:stretch/>
        </p:blipFill>
        <p:spPr>
          <a:xfrm>
            <a:off x="7066373" y="1238078"/>
            <a:ext cx="4395130" cy="768493"/>
          </a:xfrm>
          <a:prstGeom prst="rect">
            <a:avLst/>
          </a:prstGeom>
          <a:noFill/>
          <a:ln>
            <a:noFill/>
          </a:ln>
        </p:spPr>
      </p:pic>
      <p:sp>
        <p:nvSpPr>
          <p:cNvPr id="348" name="Google Shape;348;p16"/>
          <p:cNvSpPr txBox="1"/>
          <p:nvPr>
            <p:ph idx="4294967295" type="body"/>
          </p:nvPr>
        </p:nvSpPr>
        <p:spPr>
          <a:xfrm>
            <a:off x="850900" y="2333623"/>
            <a:ext cx="4852266" cy="3682088"/>
          </a:xfrm>
          <a:prstGeom prst="rect">
            <a:avLst/>
          </a:prstGeom>
          <a:noFill/>
          <a:ln>
            <a:noFill/>
          </a:ln>
        </p:spPr>
        <p:txBody>
          <a:bodyPr anchorCtr="0" anchor="t" bIns="45675" lIns="45675" spcFirstLastPara="1" rIns="45675" wrap="square" tIns="45675">
            <a:normAutofit/>
          </a:bodyPr>
          <a:lstStyle/>
          <a:p>
            <a:pPr indent="0" lvl="0" marL="0" rtl="0" algn="l">
              <a:lnSpc>
                <a:spcPct val="90000"/>
              </a:lnSpc>
              <a:spcBef>
                <a:spcPts val="0"/>
              </a:spcBef>
              <a:spcAft>
                <a:spcPts val="0"/>
              </a:spcAft>
              <a:buClr>
                <a:srgbClr val="000000"/>
              </a:buClr>
              <a:buSzPts val="2200"/>
              <a:buFont typeface="Trebuchet MS"/>
              <a:buNone/>
            </a:pPr>
            <a:r>
              <a:rPr i="1" lang="en-US" sz="2200">
                <a:solidFill>
                  <a:srgbClr val="000000"/>
                </a:solidFill>
                <a:latin typeface="Trebuchet MS"/>
                <a:ea typeface="Trebuchet MS"/>
                <a:cs typeface="Trebuchet MS"/>
                <a:sym typeface="Trebuchet MS"/>
              </a:rPr>
              <a:t>Greenpeace are a group of people who protect the natural world from destruction. They have been campaigning to protect forests for over 20 years. </a:t>
            </a:r>
            <a:endParaRPr/>
          </a:p>
          <a:p>
            <a:pPr indent="0" lvl="0" marL="0" rtl="0" algn="l">
              <a:lnSpc>
                <a:spcPct val="90000"/>
              </a:lnSpc>
              <a:spcBef>
                <a:spcPts val="0"/>
              </a:spcBef>
              <a:spcAft>
                <a:spcPts val="0"/>
              </a:spcAft>
              <a:buClr>
                <a:srgbClr val="000000"/>
              </a:buClr>
              <a:buSzPts val="2400"/>
              <a:buFont typeface="Trebuchet MS"/>
              <a:buNone/>
            </a:pPr>
            <a:r>
              <a:t/>
            </a:r>
            <a:endParaRPr/>
          </a:p>
          <a:p>
            <a:pPr indent="-228600" lvl="0" marL="228600" rtl="0" algn="l">
              <a:lnSpc>
                <a:spcPct val="90000"/>
              </a:lnSpc>
              <a:spcBef>
                <a:spcPts val="1000"/>
              </a:spcBef>
              <a:spcAft>
                <a:spcPts val="0"/>
              </a:spcAft>
              <a:buClr>
                <a:srgbClr val="000000"/>
              </a:buClr>
              <a:buSzPts val="2200"/>
              <a:buFont typeface="Arial"/>
              <a:buChar char="•"/>
            </a:pPr>
            <a:r>
              <a:rPr lang="en-US" sz="2200">
                <a:solidFill>
                  <a:srgbClr val="000000"/>
                </a:solidFill>
                <a:latin typeface="Trebuchet MS"/>
                <a:ea typeface="Trebuchet MS"/>
                <a:cs typeface="Trebuchet MS"/>
                <a:sym typeface="Trebuchet MS"/>
              </a:rPr>
              <a:t>They are determined to help change our food system so that forests are protected. </a:t>
            </a:r>
            <a:endParaRPr/>
          </a:p>
          <a:p>
            <a:pPr indent="-228600" lvl="0" marL="228600" rtl="0" algn="l">
              <a:lnSpc>
                <a:spcPct val="90000"/>
              </a:lnSpc>
              <a:spcBef>
                <a:spcPts val="1000"/>
              </a:spcBef>
              <a:spcAft>
                <a:spcPts val="0"/>
              </a:spcAft>
              <a:buClr>
                <a:srgbClr val="000000"/>
              </a:buClr>
              <a:buSzPts val="2200"/>
              <a:buFont typeface="Arial"/>
              <a:buChar char="•"/>
            </a:pPr>
            <a:r>
              <a:rPr lang="en-US" sz="2200">
                <a:solidFill>
                  <a:srgbClr val="000000"/>
                </a:solidFill>
                <a:latin typeface="Trebuchet MS"/>
                <a:ea typeface="Trebuchet MS"/>
                <a:cs typeface="Trebuchet MS"/>
                <a:sym typeface="Trebuchet MS"/>
              </a:rPr>
              <a:t>With your help, they can do this!</a:t>
            </a:r>
            <a:endParaRPr/>
          </a:p>
        </p:txBody>
      </p:sp>
      <p:pic>
        <p:nvPicPr>
          <p:cNvPr descr="A small boat in a large body of water&#10;&#10;Description automatically generated" id="349" name="Google Shape;349;p16"/>
          <p:cNvPicPr preferRelativeResize="0"/>
          <p:nvPr/>
        </p:nvPicPr>
        <p:blipFill rotWithShape="1">
          <a:blip r:embed="rId6">
            <a:alphaModFix/>
          </a:blip>
          <a:srcRect b="0" l="8732" r="0" t="0"/>
          <a:stretch/>
        </p:blipFill>
        <p:spPr>
          <a:xfrm>
            <a:off x="6096000" y="2411005"/>
            <a:ext cx="5365503" cy="3527324"/>
          </a:xfrm>
          <a:prstGeom prst="rect">
            <a:avLst/>
          </a:prstGeom>
          <a:noFill/>
          <a:ln>
            <a:noFill/>
          </a:ln>
        </p:spPr>
      </p:pic>
      <p:pic>
        <p:nvPicPr>
          <p:cNvPr descr="green frame.png" id="350" name="Google Shape;350;p16"/>
          <p:cNvPicPr preferRelativeResize="0"/>
          <p:nvPr/>
        </p:nvPicPr>
        <p:blipFill rotWithShape="1">
          <a:blip r:embed="rId7">
            <a:alphaModFix/>
          </a:blip>
          <a:srcRect b="0" l="0" r="0" t="0"/>
          <a:stretch/>
        </p:blipFill>
        <p:spPr>
          <a:xfrm>
            <a:off x="6013139" y="2187168"/>
            <a:ext cx="5561375" cy="3914037"/>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4" name="Shape 354"/>
        <p:cNvGrpSpPr/>
        <p:nvPr/>
      </p:nvGrpSpPr>
      <p:grpSpPr>
        <a:xfrm>
          <a:off x="0" y="0"/>
          <a:ext cx="0" cy="0"/>
          <a:chOff x="0" y="0"/>
          <a:chExt cx="0" cy="0"/>
        </a:xfrm>
      </p:grpSpPr>
      <p:sp>
        <p:nvSpPr>
          <p:cNvPr id="355" name="Google Shape;355;p17"/>
          <p:cNvSpPr txBox="1"/>
          <p:nvPr/>
        </p:nvSpPr>
        <p:spPr>
          <a:xfrm>
            <a:off x="417863" y="-90344"/>
            <a:ext cx="4957622" cy="1325563"/>
          </a:xfrm>
          <a:prstGeom prst="rect">
            <a:avLst/>
          </a:prstGeom>
          <a:noFill/>
          <a:ln>
            <a:noFill/>
          </a:ln>
        </p:spPr>
        <p:txBody>
          <a:bodyPr anchorCtr="0" anchor="ctr" bIns="45700" lIns="45700" spcFirstLastPara="1" rIns="45700" wrap="square" tIns="45700">
            <a:normAutofit/>
          </a:bodyPr>
          <a:lstStyle/>
          <a:p>
            <a:pPr indent="0" lvl="0" marL="0" marR="0" rtl="0" algn="l">
              <a:lnSpc>
                <a:spcPct val="90000"/>
              </a:lnSpc>
              <a:spcBef>
                <a:spcPts val="0"/>
              </a:spcBef>
              <a:spcAft>
                <a:spcPts val="0"/>
              </a:spcAft>
              <a:buClr>
                <a:srgbClr val="FFFFFF"/>
              </a:buClr>
              <a:buSzPts val="3200"/>
              <a:buFont typeface="Trebuchet MS"/>
              <a:buNone/>
            </a:pPr>
            <a:r>
              <a:rPr b="1" i="0" lang="en-US" sz="3200" u="none" cap="none" strike="noStrike">
                <a:solidFill>
                  <a:srgbClr val="FFFFFF"/>
                </a:solidFill>
                <a:latin typeface="Trebuchet MS"/>
                <a:ea typeface="Trebuchet MS"/>
                <a:cs typeface="Trebuchet MS"/>
                <a:sym typeface="Trebuchet MS"/>
              </a:rPr>
              <a:t>Now it’s your turn…</a:t>
            </a:r>
            <a:endParaRPr/>
          </a:p>
        </p:txBody>
      </p:sp>
      <p:sp>
        <p:nvSpPr>
          <p:cNvPr id="356" name="Google Shape;356;p17"/>
          <p:cNvSpPr txBox="1"/>
          <p:nvPr/>
        </p:nvSpPr>
        <p:spPr>
          <a:xfrm>
            <a:off x="420504" y="800190"/>
            <a:ext cx="4745767" cy="598129"/>
          </a:xfrm>
          <a:prstGeom prst="rect">
            <a:avLst/>
          </a:prstGeom>
          <a:noFill/>
          <a:ln>
            <a:noFill/>
          </a:ln>
        </p:spPr>
        <p:txBody>
          <a:bodyPr anchorCtr="0" anchor="ctr" bIns="45675" lIns="45675" spcFirstLastPara="1" rIns="45675" wrap="square" tIns="45675">
            <a:spAutoFit/>
          </a:bodyPr>
          <a:lstStyle/>
          <a:p>
            <a:pPr indent="0" lvl="0" marL="0" marR="0" rtl="0" algn="l">
              <a:lnSpc>
                <a:spcPct val="90000"/>
              </a:lnSpc>
              <a:spcBef>
                <a:spcPts val="0"/>
              </a:spcBef>
              <a:spcAft>
                <a:spcPts val="0"/>
              </a:spcAft>
              <a:buClr>
                <a:srgbClr val="FFFFFF"/>
              </a:buClr>
              <a:buSzPts val="1800"/>
              <a:buFont typeface="Trebuchet MS"/>
              <a:buNone/>
            </a:pPr>
            <a:r>
              <a:rPr b="0" i="0" lang="en-US" sz="1800" u="none" cap="none" strike="noStrike">
                <a:solidFill>
                  <a:srgbClr val="FFFFFF"/>
                </a:solidFill>
                <a:latin typeface="Trebuchet MS"/>
                <a:ea typeface="Trebuchet MS"/>
                <a:cs typeface="Trebuchet MS"/>
                <a:sym typeface="Trebuchet MS"/>
              </a:rPr>
              <a:t>Here are two ways you can help </a:t>
            </a:r>
            <a:endParaRPr/>
          </a:p>
          <a:p>
            <a:pPr indent="0" lvl="0" marL="0" marR="0" rtl="0" algn="l">
              <a:lnSpc>
                <a:spcPct val="90000"/>
              </a:lnSpc>
              <a:spcBef>
                <a:spcPts val="0"/>
              </a:spcBef>
              <a:spcAft>
                <a:spcPts val="0"/>
              </a:spcAft>
              <a:buClr>
                <a:srgbClr val="FFFFFF"/>
              </a:buClr>
              <a:buSzPts val="1800"/>
              <a:buFont typeface="Trebuchet MS"/>
              <a:buNone/>
            </a:pPr>
            <a:r>
              <a:rPr b="0" i="0" lang="en-US" sz="1800" u="none" cap="none" strike="noStrike">
                <a:solidFill>
                  <a:srgbClr val="FFFFFF"/>
                </a:solidFill>
                <a:latin typeface="Trebuchet MS"/>
                <a:ea typeface="Trebuchet MS"/>
                <a:cs typeface="Trebuchet MS"/>
                <a:sym typeface="Trebuchet MS"/>
              </a:rPr>
              <a:t>to save our forests</a:t>
            </a:r>
            <a:endParaRPr/>
          </a:p>
        </p:txBody>
      </p:sp>
      <p:grpSp>
        <p:nvGrpSpPr>
          <p:cNvPr id="357" name="Google Shape;357;p17"/>
          <p:cNvGrpSpPr/>
          <p:nvPr/>
        </p:nvGrpSpPr>
        <p:grpSpPr>
          <a:xfrm>
            <a:off x="2108097" y="1543601"/>
            <a:ext cx="3656094" cy="4910169"/>
            <a:chOff x="2108097" y="1543601"/>
            <a:chExt cx="3656094" cy="4910169"/>
          </a:xfrm>
        </p:grpSpPr>
        <p:pic>
          <p:nvPicPr>
            <p:cNvPr descr="eat less meat.png" id="358" name="Google Shape;358;p17"/>
            <p:cNvPicPr preferRelativeResize="0"/>
            <p:nvPr/>
          </p:nvPicPr>
          <p:blipFill rotWithShape="1">
            <a:blip r:embed="rId3">
              <a:alphaModFix/>
            </a:blip>
            <a:srcRect b="0" l="0" r="0" t="0"/>
            <a:stretch/>
          </p:blipFill>
          <p:spPr>
            <a:xfrm>
              <a:off x="2108097" y="1543601"/>
              <a:ext cx="3656094" cy="2830833"/>
            </a:xfrm>
            <a:prstGeom prst="rect">
              <a:avLst/>
            </a:prstGeom>
            <a:noFill/>
            <a:ln>
              <a:noFill/>
            </a:ln>
          </p:spPr>
        </p:pic>
        <p:pic>
          <p:nvPicPr>
            <p:cNvPr descr="A picture containing background pattern&#10;&#10;Description automatically generated" id="359" name="Google Shape;359;p17"/>
            <p:cNvPicPr preferRelativeResize="0"/>
            <p:nvPr/>
          </p:nvPicPr>
          <p:blipFill rotWithShape="1">
            <a:blip r:embed="rId4">
              <a:alphaModFix/>
            </a:blip>
            <a:srcRect b="0" l="0" r="2308" t="0"/>
            <a:stretch/>
          </p:blipFill>
          <p:spPr>
            <a:xfrm>
              <a:off x="2581485" y="4682816"/>
              <a:ext cx="2904915" cy="1657024"/>
            </a:xfrm>
            <a:prstGeom prst="rect">
              <a:avLst/>
            </a:prstGeom>
            <a:noFill/>
            <a:ln>
              <a:noFill/>
            </a:ln>
          </p:spPr>
        </p:pic>
        <p:pic>
          <p:nvPicPr>
            <p:cNvPr descr="A screen shot of a computer&#10;&#10;Description automatically generated" id="360" name="Google Shape;360;p17"/>
            <p:cNvPicPr preferRelativeResize="0"/>
            <p:nvPr/>
          </p:nvPicPr>
          <p:blipFill rotWithShape="1">
            <a:blip r:embed="rId5">
              <a:alphaModFix/>
            </a:blip>
            <a:srcRect b="0" l="0" r="0" t="0"/>
            <a:stretch/>
          </p:blipFill>
          <p:spPr>
            <a:xfrm>
              <a:off x="2503549" y="4568885"/>
              <a:ext cx="3060786" cy="1884885"/>
            </a:xfrm>
            <a:prstGeom prst="rect">
              <a:avLst/>
            </a:prstGeom>
            <a:noFill/>
            <a:ln>
              <a:noFill/>
            </a:ln>
          </p:spPr>
        </p:pic>
      </p:grpSp>
      <p:grpSp>
        <p:nvGrpSpPr>
          <p:cNvPr id="361" name="Google Shape;361;p17"/>
          <p:cNvGrpSpPr/>
          <p:nvPr/>
        </p:nvGrpSpPr>
        <p:grpSpPr>
          <a:xfrm>
            <a:off x="6207982" y="1219979"/>
            <a:ext cx="4947698" cy="5456520"/>
            <a:chOff x="6207982" y="1219979"/>
            <a:chExt cx="4947698" cy="5456520"/>
          </a:xfrm>
        </p:grpSpPr>
        <p:grpSp>
          <p:nvGrpSpPr>
            <p:cNvPr id="362" name="Google Shape;362;p17"/>
            <p:cNvGrpSpPr/>
            <p:nvPr/>
          </p:nvGrpSpPr>
          <p:grpSpPr>
            <a:xfrm>
              <a:off x="6207982" y="1363592"/>
              <a:ext cx="4947698" cy="5312907"/>
              <a:chOff x="6162262" y="1380971"/>
              <a:chExt cx="4947698" cy="5312907"/>
            </a:xfrm>
          </p:grpSpPr>
          <p:pic>
            <p:nvPicPr>
              <p:cNvPr descr="SPREAD THE WORD.png" id="363" name="Google Shape;363;p17"/>
              <p:cNvPicPr preferRelativeResize="0"/>
              <p:nvPr/>
            </p:nvPicPr>
            <p:blipFill rotWithShape="1">
              <a:blip r:embed="rId6">
                <a:alphaModFix/>
              </a:blip>
              <a:srcRect b="0" l="0" r="0" t="0"/>
              <a:stretch/>
            </p:blipFill>
            <p:spPr>
              <a:xfrm>
                <a:off x="6162262" y="2862981"/>
                <a:ext cx="4947698" cy="3830897"/>
              </a:xfrm>
              <a:prstGeom prst="rect">
                <a:avLst/>
              </a:prstGeom>
              <a:noFill/>
              <a:ln>
                <a:noFill/>
              </a:ln>
            </p:spPr>
          </p:pic>
          <p:pic>
            <p:nvPicPr>
              <p:cNvPr descr="A picture containing photo, child, many, young&#10;&#10;Description automatically generated" id="364" name="Google Shape;364;p17"/>
              <p:cNvPicPr preferRelativeResize="0"/>
              <p:nvPr/>
            </p:nvPicPr>
            <p:blipFill rotWithShape="1">
              <a:blip r:embed="rId7">
                <a:alphaModFix/>
              </a:blip>
              <a:srcRect b="9367" l="0" r="0" t="0"/>
              <a:stretch/>
            </p:blipFill>
            <p:spPr>
              <a:xfrm>
                <a:off x="7031762" y="1380971"/>
                <a:ext cx="2934365" cy="1482010"/>
              </a:xfrm>
              <a:prstGeom prst="rect">
                <a:avLst/>
              </a:prstGeom>
              <a:noFill/>
              <a:ln>
                <a:noFill/>
              </a:ln>
            </p:spPr>
          </p:pic>
        </p:grpSp>
        <p:pic>
          <p:nvPicPr>
            <p:cNvPr descr="green frame.png" id="365" name="Google Shape;365;p17"/>
            <p:cNvPicPr preferRelativeResize="0"/>
            <p:nvPr/>
          </p:nvPicPr>
          <p:blipFill rotWithShape="1">
            <a:blip r:embed="rId8">
              <a:alphaModFix/>
            </a:blip>
            <a:srcRect b="0" l="0" r="0" t="0"/>
            <a:stretch/>
          </p:blipFill>
          <p:spPr>
            <a:xfrm>
              <a:off x="7025731" y="1219979"/>
              <a:ext cx="3058172" cy="1736581"/>
            </a:xfrm>
            <a:prstGeom prst="rect">
              <a:avLst/>
            </a:prstGeom>
            <a:noFill/>
            <a:ln>
              <a:noFill/>
            </a:ln>
          </p:spPr>
        </p:pic>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5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6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9" name="Shape 369"/>
        <p:cNvGrpSpPr/>
        <p:nvPr/>
      </p:nvGrpSpPr>
      <p:grpSpPr>
        <a:xfrm>
          <a:off x="0" y="0"/>
          <a:ext cx="0" cy="0"/>
          <a:chOff x="0" y="0"/>
          <a:chExt cx="0" cy="0"/>
        </a:xfrm>
      </p:grpSpPr>
      <p:sp>
        <p:nvSpPr>
          <p:cNvPr id="370" name="Google Shape;370;p18"/>
          <p:cNvSpPr txBox="1"/>
          <p:nvPr/>
        </p:nvSpPr>
        <p:spPr>
          <a:xfrm>
            <a:off x="417863" y="-90344"/>
            <a:ext cx="4957622" cy="1325563"/>
          </a:xfrm>
          <a:prstGeom prst="rect">
            <a:avLst/>
          </a:prstGeom>
          <a:noFill/>
          <a:ln>
            <a:noFill/>
          </a:ln>
        </p:spPr>
        <p:txBody>
          <a:bodyPr anchorCtr="0" anchor="ctr" bIns="45700" lIns="45700" spcFirstLastPara="1" rIns="45700" wrap="square" tIns="45700">
            <a:normAutofit/>
          </a:bodyPr>
          <a:lstStyle/>
          <a:p>
            <a:pPr indent="0" lvl="0" marL="0" marR="0" rtl="0" algn="l">
              <a:lnSpc>
                <a:spcPct val="90000"/>
              </a:lnSpc>
              <a:spcBef>
                <a:spcPts val="0"/>
              </a:spcBef>
              <a:spcAft>
                <a:spcPts val="0"/>
              </a:spcAft>
              <a:buClr>
                <a:srgbClr val="FFFFFF"/>
              </a:buClr>
              <a:buSzPts val="3200"/>
              <a:buFont typeface="Trebuchet MS"/>
              <a:buNone/>
            </a:pPr>
            <a:r>
              <a:rPr b="1" i="0" lang="en-US" sz="3200" u="none" cap="none" strike="noStrike">
                <a:solidFill>
                  <a:srgbClr val="FFFFFF"/>
                </a:solidFill>
                <a:latin typeface="Trebuchet MS"/>
                <a:ea typeface="Trebuchet MS"/>
                <a:cs typeface="Trebuchet MS"/>
                <a:sym typeface="Trebuchet MS"/>
              </a:rPr>
              <a:t>Take action!</a:t>
            </a:r>
            <a:endParaRPr/>
          </a:p>
        </p:txBody>
      </p:sp>
      <p:sp>
        <p:nvSpPr>
          <p:cNvPr id="371" name="Google Shape;371;p18"/>
          <p:cNvSpPr txBox="1"/>
          <p:nvPr/>
        </p:nvSpPr>
        <p:spPr>
          <a:xfrm>
            <a:off x="420504" y="831306"/>
            <a:ext cx="4745767" cy="358099"/>
          </a:xfrm>
          <a:prstGeom prst="rect">
            <a:avLst/>
          </a:prstGeom>
          <a:noFill/>
          <a:ln>
            <a:noFill/>
          </a:ln>
        </p:spPr>
        <p:txBody>
          <a:bodyPr anchorCtr="0" anchor="ctr" bIns="45675" lIns="45675" spcFirstLastPara="1" rIns="45675" wrap="square" tIns="45675">
            <a:spAutoFit/>
          </a:bodyPr>
          <a:lstStyle/>
          <a:p>
            <a:pPr indent="0" lvl="0" marL="0" marR="0" rtl="0" algn="l">
              <a:lnSpc>
                <a:spcPct val="90000"/>
              </a:lnSpc>
              <a:spcBef>
                <a:spcPts val="0"/>
              </a:spcBef>
              <a:spcAft>
                <a:spcPts val="0"/>
              </a:spcAft>
              <a:buClr>
                <a:srgbClr val="FFFFFF"/>
              </a:buClr>
              <a:buSzPts val="1800"/>
              <a:buFont typeface="Trebuchet MS"/>
              <a:buNone/>
            </a:pPr>
            <a:r>
              <a:rPr b="0" i="0" lang="en-US" sz="1800" u="none" cap="none" strike="noStrike">
                <a:solidFill>
                  <a:srgbClr val="FFFFFF"/>
                </a:solidFill>
                <a:latin typeface="Trebuchet MS"/>
                <a:ea typeface="Trebuchet MS"/>
                <a:cs typeface="Trebuchet MS"/>
                <a:sym typeface="Trebuchet MS"/>
              </a:rPr>
              <a:t>1. Eat less meat </a:t>
            </a:r>
            <a:endParaRPr/>
          </a:p>
        </p:txBody>
      </p:sp>
      <p:pic>
        <p:nvPicPr>
          <p:cNvPr descr="eat less meat.png" id="372" name="Google Shape;372;p18"/>
          <p:cNvPicPr preferRelativeResize="0"/>
          <p:nvPr/>
        </p:nvPicPr>
        <p:blipFill rotWithShape="1">
          <a:blip r:embed="rId3">
            <a:alphaModFix/>
          </a:blip>
          <a:srcRect b="0" l="0" r="0" t="0"/>
          <a:stretch/>
        </p:blipFill>
        <p:spPr>
          <a:xfrm>
            <a:off x="6295990" y="159512"/>
            <a:ext cx="3360521" cy="2601979"/>
          </a:xfrm>
          <a:prstGeom prst="rect">
            <a:avLst/>
          </a:prstGeom>
          <a:noFill/>
          <a:ln>
            <a:noFill/>
          </a:ln>
        </p:spPr>
      </p:pic>
      <p:sp>
        <p:nvSpPr>
          <p:cNvPr id="373" name="Google Shape;373;p18"/>
          <p:cNvSpPr txBox="1"/>
          <p:nvPr/>
        </p:nvSpPr>
        <p:spPr>
          <a:xfrm>
            <a:off x="640590" y="1995016"/>
            <a:ext cx="6444209" cy="991356"/>
          </a:xfrm>
          <a:prstGeom prst="rect">
            <a:avLst/>
          </a:prstGeom>
          <a:noFill/>
          <a:ln>
            <a:noFill/>
          </a:ln>
        </p:spPr>
        <p:txBody>
          <a:bodyPr anchorCtr="0" anchor="t" bIns="45675" lIns="45675" spcFirstLastPara="1" rIns="45675" wrap="square" tIns="45675">
            <a:normAutofit/>
          </a:bodyPr>
          <a:lstStyle/>
          <a:p>
            <a:pPr indent="0" lvl="0" marL="0" marR="0" rtl="0" algn="l">
              <a:lnSpc>
                <a:spcPct val="90000"/>
              </a:lnSpc>
              <a:spcBef>
                <a:spcPts val="0"/>
              </a:spcBef>
              <a:spcAft>
                <a:spcPts val="0"/>
              </a:spcAft>
              <a:buClr>
                <a:srgbClr val="000000"/>
              </a:buClr>
              <a:buSzPts val="2400"/>
              <a:buFont typeface="Trebuchet MS"/>
              <a:buNone/>
            </a:pPr>
            <a:r>
              <a:rPr b="0" i="0" lang="en-US" sz="2400" u="none" cap="none" strike="noStrike">
                <a:solidFill>
                  <a:srgbClr val="000000"/>
                </a:solidFill>
                <a:latin typeface="Trebuchet MS"/>
                <a:ea typeface="Trebuchet MS"/>
                <a:cs typeface="Trebuchet MS"/>
                <a:sym typeface="Trebuchet MS"/>
              </a:rPr>
              <a:t>How many plant-based foods can you name? Use the images below to help you.</a:t>
            </a:r>
            <a:endParaRPr/>
          </a:p>
        </p:txBody>
      </p:sp>
      <p:pic>
        <p:nvPicPr>
          <p:cNvPr descr="shutterstock_743001070.jpeg" id="374" name="Google Shape;374;p18"/>
          <p:cNvPicPr preferRelativeResize="0"/>
          <p:nvPr/>
        </p:nvPicPr>
        <p:blipFill rotWithShape="1">
          <a:blip r:embed="rId4">
            <a:alphaModFix/>
          </a:blip>
          <a:srcRect b="0" l="0" r="0" t="0"/>
          <a:stretch/>
        </p:blipFill>
        <p:spPr>
          <a:xfrm>
            <a:off x="623143" y="2990992"/>
            <a:ext cx="4957618" cy="3305079"/>
          </a:xfrm>
          <a:prstGeom prst="rect">
            <a:avLst/>
          </a:prstGeom>
          <a:noFill/>
          <a:ln>
            <a:noFill/>
          </a:ln>
        </p:spPr>
      </p:pic>
      <p:pic>
        <p:nvPicPr>
          <p:cNvPr descr="yellow frame.png" id="375" name="Google Shape;375;p18"/>
          <p:cNvPicPr preferRelativeResize="0"/>
          <p:nvPr/>
        </p:nvPicPr>
        <p:blipFill rotWithShape="1">
          <a:blip r:embed="rId5">
            <a:alphaModFix/>
          </a:blip>
          <a:srcRect b="0" l="0" r="0" t="0"/>
          <a:stretch/>
        </p:blipFill>
        <p:spPr>
          <a:xfrm>
            <a:off x="505024" y="2771762"/>
            <a:ext cx="5219256" cy="3743538"/>
          </a:xfrm>
          <a:prstGeom prst="rect">
            <a:avLst/>
          </a:prstGeom>
          <a:noFill/>
          <a:ln>
            <a:noFill/>
          </a:ln>
        </p:spPr>
      </p:pic>
      <p:pic>
        <p:nvPicPr>
          <p:cNvPr descr="VEG PYRAMID-8.png" id="376" name="Google Shape;376;p18"/>
          <p:cNvPicPr preferRelativeResize="0"/>
          <p:nvPr/>
        </p:nvPicPr>
        <p:blipFill rotWithShape="1">
          <a:blip r:embed="rId6">
            <a:alphaModFix/>
          </a:blip>
          <a:srcRect b="0" l="0" r="0" t="0"/>
          <a:stretch/>
        </p:blipFill>
        <p:spPr>
          <a:xfrm>
            <a:off x="8755619" y="1080962"/>
            <a:ext cx="3064638" cy="2819465"/>
          </a:xfrm>
          <a:prstGeom prst="rect">
            <a:avLst/>
          </a:prstGeom>
          <a:noFill/>
          <a:ln>
            <a:noFill/>
          </a:ln>
        </p:spPr>
      </p:pic>
      <p:pic>
        <p:nvPicPr>
          <p:cNvPr descr="shutterstock_1676902630 (1).jpeg" id="377" name="Google Shape;377;p18"/>
          <p:cNvPicPr preferRelativeResize="0"/>
          <p:nvPr/>
        </p:nvPicPr>
        <p:blipFill rotWithShape="1">
          <a:blip r:embed="rId7">
            <a:alphaModFix/>
          </a:blip>
          <a:srcRect b="0" l="0" r="0" t="0"/>
          <a:stretch/>
        </p:blipFill>
        <p:spPr>
          <a:xfrm>
            <a:off x="8795811" y="4146293"/>
            <a:ext cx="2888249" cy="1992180"/>
          </a:xfrm>
          <a:prstGeom prst="rect">
            <a:avLst/>
          </a:prstGeom>
          <a:noFill/>
          <a:ln>
            <a:noFill/>
          </a:ln>
        </p:spPr>
      </p:pic>
      <p:pic>
        <p:nvPicPr>
          <p:cNvPr descr="yellow frame.png" id="378" name="Google Shape;378;p18"/>
          <p:cNvPicPr preferRelativeResize="0"/>
          <p:nvPr/>
        </p:nvPicPr>
        <p:blipFill rotWithShape="1">
          <a:blip r:embed="rId8">
            <a:alphaModFix/>
          </a:blip>
          <a:srcRect b="0" l="0" r="0" t="0"/>
          <a:stretch/>
        </p:blipFill>
        <p:spPr>
          <a:xfrm>
            <a:off x="8679164" y="4018010"/>
            <a:ext cx="3135217" cy="2248749"/>
          </a:xfrm>
          <a:prstGeom prst="rect">
            <a:avLst/>
          </a:prstGeom>
          <a:noFill/>
          <a:ln>
            <a:noFill/>
          </a:ln>
        </p:spPr>
      </p:pic>
      <p:grpSp>
        <p:nvGrpSpPr>
          <p:cNvPr id="379" name="Google Shape;379;p18"/>
          <p:cNvGrpSpPr/>
          <p:nvPr/>
        </p:nvGrpSpPr>
        <p:grpSpPr>
          <a:xfrm>
            <a:off x="5786032" y="3007779"/>
            <a:ext cx="2764316" cy="3271507"/>
            <a:chOff x="-2" y="-2"/>
            <a:chExt cx="2764315" cy="3271505"/>
          </a:xfrm>
        </p:grpSpPr>
        <p:pic>
          <p:nvPicPr>
            <p:cNvPr descr="Google Shape;272;p17" id="380" name="Google Shape;380;p18"/>
            <p:cNvPicPr preferRelativeResize="0"/>
            <p:nvPr/>
          </p:nvPicPr>
          <p:blipFill rotWithShape="1">
            <a:blip r:embed="rId9">
              <a:alphaModFix/>
            </a:blip>
            <a:srcRect b="0" l="0" r="0" t="0"/>
            <a:stretch/>
          </p:blipFill>
          <p:spPr>
            <a:xfrm>
              <a:off x="30097" y="567387"/>
              <a:ext cx="2704119" cy="2704116"/>
            </a:xfrm>
            <a:prstGeom prst="rect">
              <a:avLst/>
            </a:prstGeom>
            <a:noFill/>
            <a:ln>
              <a:noFill/>
            </a:ln>
          </p:spPr>
        </p:pic>
        <p:sp>
          <p:nvSpPr>
            <p:cNvPr id="381" name="Google Shape;381;p18"/>
            <p:cNvSpPr/>
            <p:nvPr/>
          </p:nvSpPr>
          <p:spPr>
            <a:xfrm>
              <a:off x="-2" y="-2"/>
              <a:ext cx="2764315" cy="570764"/>
            </a:xfrm>
            <a:prstGeom prst="rect">
              <a:avLst/>
            </a:prstGeom>
            <a:solidFill>
              <a:srgbClr val="8EC055"/>
            </a:solidFill>
            <a:ln>
              <a:noFill/>
            </a:ln>
            <a:effectLst>
              <a:outerShdw blurRad="38100" rotWithShape="0" dir="5400000" dist="23000">
                <a:srgbClr val="000000">
                  <a:alpha val="34901"/>
                </a:srgbClr>
              </a:outerShdw>
            </a:effectLst>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Trebuchet MS"/>
                <a:buNone/>
              </a:pPr>
              <a:r>
                <a:t/>
              </a:r>
              <a:endParaRPr b="0" i="0" sz="1400" u="none" cap="none" strike="noStrike">
                <a:solidFill>
                  <a:srgbClr val="000000"/>
                </a:solidFill>
                <a:latin typeface="Arial"/>
                <a:ea typeface="Arial"/>
                <a:cs typeface="Arial"/>
                <a:sym typeface="Arial"/>
              </a:endParaRPr>
            </a:p>
          </p:txBody>
        </p:sp>
        <p:sp>
          <p:nvSpPr>
            <p:cNvPr id="382" name="Google Shape;382;p18"/>
            <p:cNvSpPr txBox="1"/>
            <p:nvPr/>
          </p:nvSpPr>
          <p:spPr>
            <a:xfrm>
              <a:off x="-2" y="95518"/>
              <a:ext cx="2764315" cy="400105"/>
            </a:xfrm>
            <a:prstGeom prst="rect">
              <a:avLst/>
            </a:prstGeom>
            <a:noFill/>
            <a:ln>
              <a:noFill/>
            </a:ln>
          </p:spPr>
          <p:txBody>
            <a:bodyPr anchorCtr="0" anchor="t" bIns="45700" lIns="45700" spcFirstLastPara="1" rIns="45700" wrap="square" tIns="45700">
              <a:spAutoFit/>
            </a:bodyPr>
            <a:lstStyle/>
            <a:p>
              <a:pPr indent="0" lvl="0" marL="0" marR="0" rtl="0" algn="ctr">
                <a:lnSpc>
                  <a:spcPct val="100000"/>
                </a:lnSpc>
                <a:spcBef>
                  <a:spcPts val="0"/>
                </a:spcBef>
                <a:spcAft>
                  <a:spcPts val="0"/>
                </a:spcAft>
                <a:buClr>
                  <a:srgbClr val="FFFFFF"/>
                </a:buClr>
                <a:buSzPts val="2000"/>
                <a:buFont typeface="Trebuchet MS"/>
                <a:buNone/>
              </a:pPr>
              <a:r>
                <a:rPr b="1" i="0" lang="en-US" sz="2000" u="none" cap="none" strike="noStrike">
                  <a:solidFill>
                    <a:srgbClr val="FFFFFF"/>
                  </a:solidFill>
                  <a:latin typeface="Trebuchet MS"/>
                  <a:ea typeface="Trebuchet MS"/>
                  <a:cs typeface="Trebuchet MS"/>
                  <a:sym typeface="Trebuchet MS"/>
                </a:rPr>
                <a:t>DID YOU KNOW?</a:t>
              </a:r>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6" name="Shape 386"/>
        <p:cNvGrpSpPr/>
        <p:nvPr/>
      </p:nvGrpSpPr>
      <p:grpSpPr>
        <a:xfrm>
          <a:off x="0" y="0"/>
          <a:ext cx="0" cy="0"/>
          <a:chOff x="0" y="0"/>
          <a:chExt cx="0" cy="0"/>
        </a:xfrm>
      </p:grpSpPr>
      <p:pic>
        <p:nvPicPr>
          <p:cNvPr descr="p1140103.jpeg" id="387" name="Google Shape;387;p19"/>
          <p:cNvPicPr preferRelativeResize="0"/>
          <p:nvPr/>
        </p:nvPicPr>
        <p:blipFill rotWithShape="1">
          <a:blip r:embed="rId3">
            <a:alphaModFix/>
          </a:blip>
          <a:srcRect b="0" l="0" r="0" t="0"/>
          <a:stretch/>
        </p:blipFill>
        <p:spPr>
          <a:xfrm>
            <a:off x="2936794" y="1402903"/>
            <a:ext cx="3365059" cy="2836263"/>
          </a:xfrm>
          <a:prstGeom prst="rect">
            <a:avLst/>
          </a:prstGeom>
          <a:noFill/>
          <a:ln>
            <a:noFill/>
          </a:ln>
        </p:spPr>
      </p:pic>
      <p:sp>
        <p:nvSpPr>
          <p:cNvPr id="388" name="Google Shape;388;p19"/>
          <p:cNvSpPr txBox="1"/>
          <p:nvPr/>
        </p:nvSpPr>
        <p:spPr>
          <a:xfrm>
            <a:off x="417863" y="-90344"/>
            <a:ext cx="4957622" cy="1325563"/>
          </a:xfrm>
          <a:prstGeom prst="rect">
            <a:avLst/>
          </a:prstGeom>
          <a:noFill/>
          <a:ln>
            <a:noFill/>
          </a:ln>
        </p:spPr>
        <p:txBody>
          <a:bodyPr anchorCtr="0" anchor="ctr" bIns="45700" lIns="45700" spcFirstLastPara="1" rIns="45700" wrap="square" tIns="45700">
            <a:normAutofit/>
          </a:bodyPr>
          <a:lstStyle/>
          <a:p>
            <a:pPr indent="0" lvl="0" marL="0" marR="0" rtl="0" algn="l">
              <a:lnSpc>
                <a:spcPct val="90000"/>
              </a:lnSpc>
              <a:spcBef>
                <a:spcPts val="0"/>
              </a:spcBef>
              <a:spcAft>
                <a:spcPts val="0"/>
              </a:spcAft>
              <a:buClr>
                <a:srgbClr val="FFFFFF"/>
              </a:buClr>
              <a:buSzPts val="3200"/>
              <a:buFont typeface="Trebuchet MS"/>
              <a:buNone/>
            </a:pPr>
            <a:r>
              <a:rPr b="1" i="0" lang="en-US" sz="3200" u="none" cap="none" strike="noStrike">
                <a:solidFill>
                  <a:srgbClr val="FFFFFF"/>
                </a:solidFill>
                <a:latin typeface="Trebuchet MS"/>
                <a:ea typeface="Trebuchet MS"/>
                <a:cs typeface="Trebuchet MS"/>
                <a:sym typeface="Trebuchet MS"/>
              </a:rPr>
              <a:t>What’s on the plate?</a:t>
            </a:r>
            <a:endParaRPr/>
          </a:p>
        </p:txBody>
      </p:sp>
      <p:sp>
        <p:nvSpPr>
          <p:cNvPr id="389" name="Google Shape;389;p19"/>
          <p:cNvSpPr txBox="1"/>
          <p:nvPr/>
        </p:nvSpPr>
        <p:spPr>
          <a:xfrm>
            <a:off x="420504" y="831306"/>
            <a:ext cx="4745767" cy="358099"/>
          </a:xfrm>
          <a:prstGeom prst="rect">
            <a:avLst/>
          </a:prstGeom>
          <a:noFill/>
          <a:ln>
            <a:noFill/>
          </a:ln>
        </p:spPr>
        <p:txBody>
          <a:bodyPr anchorCtr="0" anchor="ctr" bIns="45675" lIns="45675" spcFirstLastPara="1" rIns="45675" wrap="square" tIns="45675">
            <a:spAutoFit/>
          </a:bodyPr>
          <a:lstStyle/>
          <a:p>
            <a:pPr indent="0" lvl="0" marL="0" marR="0" rtl="0" algn="l">
              <a:lnSpc>
                <a:spcPct val="90000"/>
              </a:lnSpc>
              <a:spcBef>
                <a:spcPts val="0"/>
              </a:spcBef>
              <a:spcAft>
                <a:spcPts val="0"/>
              </a:spcAft>
              <a:buClr>
                <a:srgbClr val="FFFFFF"/>
              </a:buClr>
              <a:buSzPts val="1800"/>
              <a:buFont typeface="Trebuchet MS"/>
              <a:buNone/>
            </a:pPr>
            <a:r>
              <a:rPr b="0" i="0" lang="en-US" sz="1800" u="none" cap="none" strike="noStrike">
                <a:solidFill>
                  <a:srgbClr val="FFFFFF"/>
                </a:solidFill>
                <a:latin typeface="Trebuchet MS"/>
                <a:ea typeface="Trebuchet MS"/>
                <a:cs typeface="Trebuchet MS"/>
                <a:sym typeface="Trebuchet MS"/>
              </a:rPr>
              <a:t>Can you name these popular meals?</a:t>
            </a:r>
            <a:endParaRPr/>
          </a:p>
        </p:txBody>
      </p:sp>
      <p:pic>
        <p:nvPicPr>
          <p:cNvPr descr="Google Shape;279;p18" id="390" name="Google Shape;390;p19"/>
          <p:cNvPicPr preferRelativeResize="0"/>
          <p:nvPr/>
        </p:nvPicPr>
        <p:blipFill rotWithShape="1">
          <a:blip r:embed="rId4">
            <a:alphaModFix/>
          </a:blip>
          <a:srcRect b="0" l="0" r="0" t="0"/>
          <a:stretch/>
        </p:blipFill>
        <p:spPr>
          <a:xfrm>
            <a:off x="456100" y="1396516"/>
            <a:ext cx="2637543" cy="2547655"/>
          </a:xfrm>
          <a:prstGeom prst="rect">
            <a:avLst/>
          </a:prstGeom>
          <a:noFill/>
          <a:ln>
            <a:noFill/>
          </a:ln>
        </p:spPr>
      </p:pic>
      <p:pic>
        <p:nvPicPr>
          <p:cNvPr descr="Google Shape;281;p18" id="391" name="Google Shape;391;p19"/>
          <p:cNvPicPr preferRelativeResize="0"/>
          <p:nvPr/>
        </p:nvPicPr>
        <p:blipFill rotWithShape="1">
          <a:blip r:embed="rId5">
            <a:alphaModFix/>
          </a:blip>
          <a:srcRect b="0" l="0" r="0" t="0"/>
          <a:stretch/>
        </p:blipFill>
        <p:spPr>
          <a:xfrm>
            <a:off x="6168835" y="1414808"/>
            <a:ext cx="2980583" cy="2519117"/>
          </a:xfrm>
          <a:prstGeom prst="rect">
            <a:avLst/>
          </a:prstGeom>
          <a:noFill/>
          <a:ln>
            <a:noFill/>
          </a:ln>
        </p:spPr>
      </p:pic>
      <p:pic>
        <p:nvPicPr>
          <p:cNvPr descr="Google Shape;282;p18" id="392" name="Google Shape;392;p19"/>
          <p:cNvPicPr preferRelativeResize="0"/>
          <p:nvPr/>
        </p:nvPicPr>
        <p:blipFill rotWithShape="1">
          <a:blip r:embed="rId6">
            <a:alphaModFix/>
          </a:blip>
          <a:srcRect b="0" l="0" r="0" t="0"/>
          <a:stretch/>
        </p:blipFill>
        <p:spPr>
          <a:xfrm>
            <a:off x="426823" y="3941617"/>
            <a:ext cx="2656498" cy="2510816"/>
          </a:xfrm>
          <a:prstGeom prst="rect">
            <a:avLst/>
          </a:prstGeom>
          <a:noFill/>
          <a:ln>
            <a:noFill/>
          </a:ln>
        </p:spPr>
      </p:pic>
      <p:pic>
        <p:nvPicPr>
          <p:cNvPr descr="Google Shape;283;p18" id="393" name="Google Shape;393;p19"/>
          <p:cNvPicPr preferRelativeResize="0"/>
          <p:nvPr/>
        </p:nvPicPr>
        <p:blipFill rotWithShape="1">
          <a:blip r:embed="rId7">
            <a:alphaModFix/>
          </a:blip>
          <a:srcRect b="0" l="0" r="0" t="0"/>
          <a:stretch/>
        </p:blipFill>
        <p:spPr>
          <a:xfrm>
            <a:off x="3092461" y="3936258"/>
            <a:ext cx="3078143" cy="2514952"/>
          </a:xfrm>
          <a:prstGeom prst="rect">
            <a:avLst/>
          </a:prstGeom>
          <a:noFill/>
          <a:ln>
            <a:noFill/>
          </a:ln>
        </p:spPr>
      </p:pic>
      <p:pic>
        <p:nvPicPr>
          <p:cNvPr descr="Google Shape;284;p18" id="394" name="Google Shape;394;p19"/>
          <p:cNvPicPr preferRelativeResize="0"/>
          <p:nvPr/>
        </p:nvPicPr>
        <p:blipFill rotWithShape="1">
          <a:blip r:embed="rId8">
            <a:alphaModFix/>
          </a:blip>
          <a:srcRect b="0" l="0" r="0" t="0"/>
          <a:stretch/>
        </p:blipFill>
        <p:spPr>
          <a:xfrm>
            <a:off x="6168063" y="3929896"/>
            <a:ext cx="2985039" cy="2534069"/>
          </a:xfrm>
          <a:prstGeom prst="rect">
            <a:avLst/>
          </a:prstGeom>
          <a:noFill/>
          <a:ln>
            <a:noFill/>
          </a:ln>
        </p:spPr>
      </p:pic>
      <p:grpSp>
        <p:nvGrpSpPr>
          <p:cNvPr id="395" name="Google Shape;395;p19"/>
          <p:cNvGrpSpPr/>
          <p:nvPr/>
        </p:nvGrpSpPr>
        <p:grpSpPr>
          <a:xfrm>
            <a:off x="8962990" y="1410475"/>
            <a:ext cx="3238836" cy="4043420"/>
            <a:chOff x="0" y="-1"/>
            <a:chExt cx="3238835" cy="4043419"/>
          </a:xfrm>
        </p:grpSpPr>
        <p:sp>
          <p:nvSpPr>
            <p:cNvPr id="396" name="Google Shape;396;p19"/>
            <p:cNvSpPr/>
            <p:nvPr/>
          </p:nvSpPr>
          <p:spPr>
            <a:xfrm>
              <a:off x="460238" y="-1"/>
              <a:ext cx="2778597" cy="1570577"/>
            </a:xfrm>
            <a:prstGeom prst="rect">
              <a:avLst/>
            </a:prstGeom>
            <a:solidFill>
              <a:srgbClr val="8EC055"/>
            </a:solidFill>
            <a:ln>
              <a:noFill/>
            </a:ln>
            <a:effectLst>
              <a:outerShdw blurRad="38100" rotWithShape="0" dir="5400000" dist="23000">
                <a:srgbClr val="000000">
                  <a:alpha val="34901"/>
                </a:srgbClr>
              </a:outerShdw>
            </a:effectLst>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Trebuchet MS"/>
                <a:buNone/>
              </a:pPr>
              <a:r>
                <a:t/>
              </a:r>
              <a:endParaRPr b="0" i="0" sz="1400" u="none" cap="none" strike="noStrike">
                <a:solidFill>
                  <a:srgbClr val="000000"/>
                </a:solidFill>
                <a:latin typeface="Arial"/>
                <a:ea typeface="Arial"/>
                <a:cs typeface="Arial"/>
                <a:sym typeface="Arial"/>
              </a:endParaRPr>
            </a:p>
          </p:txBody>
        </p:sp>
        <p:sp>
          <p:nvSpPr>
            <p:cNvPr id="397" name="Google Shape;397;p19"/>
            <p:cNvSpPr txBox="1"/>
            <p:nvPr/>
          </p:nvSpPr>
          <p:spPr>
            <a:xfrm>
              <a:off x="612808" y="122484"/>
              <a:ext cx="2498858" cy="1363977"/>
            </a:xfrm>
            <a:prstGeom prst="rect">
              <a:avLst/>
            </a:prstGeom>
            <a:noFill/>
            <a:ln>
              <a:noFill/>
            </a:ln>
          </p:spPr>
          <p:txBody>
            <a:bodyPr anchorCtr="0" anchor="t" bIns="45700" lIns="45700" spcFirstLastPara="1" rIns="45700" wrap="square" tIns="45700">
              <a:spAutoFit/>
            </a:bodyPr>
            <a:lstStyle/>
            <a:p>
              <a:pPr indent="0" lvl="0" marL="0" marR="0" rtl="0" algn="l">
                <a:lnSpc>
                  <a:spcPct val="90000"/>
                </a:lnSpc>
                <a:spcBef>
                  <a:spcPts val="0"/>
                </a:spcBef>
                <a:spcAft>
                  <a:spcPts val="0"/>
                </a:spcAft>
                <a:buClr>
                  <a:srgbClr val="FFFFFF"/>
                </a:buClr>
                <a:buSzPts val="1800"/>
                <a:buFont typeface="Trebuchet MS"/>
                <a:buNone/>
              </a:pPr>
              <a:r>
                <a:rPr b="0" i="0" lang="en-US" sz="1800" u="none" cap="none" strike="noStrike">
                  <a:solidFill>
                    <a:srgbClr val="FFFFFF"/>
                  </a:solidFill>
                  <a:latin typeface="Trebuchet MS"/>
                  <a:ea typeface="Trebuchet MS"/>
                  <a:cs typeface="Trebuchet MS"/>
                  <a:sym typeface="Trebuchet MS"/>
                </a:rPr>
                <a:t>That’s right – </a:t>
              </a:r>
              <a:r>
                <a:rPr b="1" i="0" lang="en-US" sz="2000" u="none" cap="none" strike="noStrike">
                  <a:solidFill>
                    <a:srgbClr val="FFFFFF"/>
                  </a:solidFill>
                  <a:latin typeface="Trebuchet MS"/>
                  <a:ea typeface="Trebuchet MS"/>
                  <a:cs typeface="Trebuchet MS"/>
                  <a:sym typeface="Trebuchet MS"/>
                </a:rPr>
                <a:t>they’re all plant-based!</a:t>
              </a:r>
              <a:r>
                <a:rPr b="0" i="0" lang="en-US" sz="1800" u="none" cap="none" strike="noStrike">
                  <a:solidFill>
                    <a:srgbClr val="FFFFFF"/>
                  </a:solidFill>
                  <a:latin typeface="Trebuchet MS"/>
                  <a:ea typeface="Trebuchet MS"/>
                  <a:cs typeface="Trebuchet MS"/>
                  <a:sym typeface="Trebuchet MS"/>
                </a:rPr>
                <a:t> Which of these would you try instead of the meat-based version?</a:t>
              </a:r>
              <a:endParaRPr/>
            </a:p>
          </p:txBody>
        </p:sp>
        <p:pic>
          <p:nvPicPr>
            <p:cNvPr descr="eat less meat.png" id="398" name="Google Shape;398;p19"/>
            <p:cNvPicPr preferRelativeResize="0"/>
            <p:nvPr/>
          </p:nvPicPr>
          <p:blipFill rotWithShape="1">
            <a:blip r:embed="rId9">
              <a:alphaModFix/>
            </a:blip>
            <a:srcRect b="0" l="0" r="0" t="0"/>
            <a:stretch/>
          </p:blipFill>
          <p:spPr>
            <a:xfrm>
              <a:off x="0" y="1735650"/>
              <a:ext cx="2980537" cy="2307768"/>
            </a:xfrm>
            <a:prstGeom prst="rect">
              <a:avLst/>
            </a:prstGeom>
            <a:noFill/>
            <a:ln>
              <a:noFill/>
            </a:ln>
          </p:spPr>
        </p:pic>
      </p:grpSp>
      <p:grpSp>
        <p:nvGrpSpPr>
          <p:cNvPr id="399" name="Google Shape;399;p19"/>
          <p:cNvGrpSpPr/>
          <p:nvPr/>
        </p:nvGrpSpPr>
        <p:grpSpPr>
          <a:xfrm>
            <a:off x="517987" y="3950475"/>
            <a:ext cx="2590068" cy="2492919"/>
            <a:chOff x="-1" y="0"/>
            <a:chExt cx="2590066" cy="2492918"/>
          </a:xfrm>
        </p:grpSpPr>
        <p:sp>
          <p:nvSpPr>
            <p:cNvPr id="400" name="Google Shape;400;p19"/>
            <p:cNvSpPr/>
            <p:nvPr/>
          </p:nvSpPr>
          <p:spPr>
            <a:xfrm>
              <a:off x="2538" y="0"/>
              <a:ext cx="2584986" cy="2492918"/>
            </a:xfrm>
            <a:prstGeom prst="rect">
              <a:avLst/>
            </a:prstGeom>
            <a:solidFill>
              <a:srgbClr val="F2EB6A">
                <a:alpha val="47450"/>
              </a:srgbClr>
            </a:solidFill>
            <a:ln>
              <a:noFill/>
            </a:ln>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Trebuchet MS"/>
                <a:buNone/>
              </a:pPr>
              <a:r>
                <a:t/>
              </a:r>
              <a:endParaRPr b="0" i="0" sz="1400" u="none" cap="none" strike="noStrike">
                <a:solidFill>
                  <a:srgbClr val="000000"/>
                </a:solidFill>
                <a:latin typeface="Arial"/>
                <a:ea typeface="Arial"/>
                <a:cs typeface="Arial"/>
                <a:sym typeface="Arial"/>
              </a:endParaRPr>
            </a:p>
          </p:txBody>
        </p:sp>
        <p:sp>
          <p:nvSpPr>
            <p:cNvPr id="401" name="Google Shape;401;p19"/>
            <p:cNvSpPr txBox="1"/>
            <p:nvPr/>
          </p:nvSpPr>
          <p:spPr>
            <a:xfrm>
              <a:off x="-1" y="583674"/>
              <a:ext cx="2590066" cy="1325569"/>
            </a:xfrm>
            <a:prstGeom prst="rect">
              <a:avLst/>
            </a:prstGeom>
            <a:noFill/>
            <a:ln>
              <a:noFill/>
            </a:ln>
            <a:effectLst>
              <a:outerShdw blurRad="38100" rotWithShape="0" dir="5400000" dist="23000">
                <a:srgbClr val="000000">
                  <a:alpha val="34901"/>
                </a:srgbClr>
              </a:outerShdw>
            </a:effectLst>
          </p:spPr>
          <p:txBody>
            <a:bodyPr anchorCtr="0" anchor="ctr" bIns="45700" lIns="45700" spcFirstLastPara="1" rIns="45700" wrap="square" tIns="45700">
              <a:normAutofit/>
            </a:bodyPr>
            <a:lstStyle/>
            <a:p>
              <a:pPr indent="0" lvl="0" marL="0" marR="0" rtl="0" algn="ctr">
                <a:lnSpc>
                  <a:spcPct val="90000"/>
                </a:lnSpc>
                <a:spcBef>
                  <a:spcPts val="0"/>
                </a:spcBef>
                <a:spcAft>
                  <a:spcPts val="0"/>
                </a:spcAft>
                <a:buClr>
                  <a:srgbClr val="000000"/>
                </a:buClr>
                <a:buSzPts val="3200"/>
                <a:buFont typeface="Trebuchet MS"/>
                <a:buNone/>
              </a:pPr>
              <a:r>
                <a:rPr b="1" i="0" lang="en-US" sz="3200" u="none" cap="none" strike="noStrike">
                  <a:solidFill>
                    <a:srgbClr val="000000"/>
                  </a:solidFill>
                  <a:latin typeface="Trebuchet MS"/>
                  <a:ea typeface="Trebuchet MS"/>
                  <a:cs typeface="Trebuchet MS"/>
                  <a:sym typeface="Trebuchet MS"/>
                </a:rPr>
                <a:t>Carrot</a:t>
              </a:r>
              <a:endParaRPr/>
            </a:p>
            <a:p>
              <a:pPr indent="0" lvl="0" marL="0" marR="0" rtl="0" algn="ctr">
                <a:lnSpc>
                  <a:spcPct val="90000"/>
                </a:lnSpc>
                <a:spcBef>
                  <a:spcPts val="0"/>
                </a:spcBef>
                <a:spcAft>
                  <a:spcPts val="0"/>
                </a:spcAft>
                <a:buClr>
                  <a:srgbClr val="000000"/>
                </a:buClr>
                <a:buSzPts val="3200"/>
                <a:buFont typeface="Trebuchet MS"/>
                <a:buNone/>
              </a:pPr>
              <a:r>
                <a:rPr b="1" i="0" lang="en-US" sz="3200" u="none" cap="none" strike="noStrike">
                  <a:solidFill>
                    <a:srgbClr val="000000"/>
                  </a:solidFill>
                  <a:latin typeface="Trebuchet MS"/>
                  <a:ea typeface="Trebuchet MS"/>
                  <a:cs typeface="Trebuchet MS"/>
                  <a:sym typeface="Trebuchet MS"/>
                </a:rPr>
                <a:t>Dogs</a:t>
              </a:r>
              <a:endParaRPr/>
            </a:p>
          </p:txBody>
        </p:sp>
      </p:grpSp>
      <p:grpSp>
        <p:nvGrpSpPr>
          <p:cNvPr id="402" name="Google Shape;402;p19"/>
          <p:cNvGrpSpPr/>
          <p:nvPr/>
        </p:nvGrpSpPr>
        <p:grpSpPr>
          <a:xfrm>
            <a:off x="3087360" y="1453234"/>
            <a:ext cx="3080708" cy="2492918"/>
            <a:chOff x="0" y="-1"/>
            <a:chExt cx="3080707" cy="2492917"/>
          </a:xfrm>
        </p:grpSpPr>
        <p:sp>
          <p:nvSpPr>
            <p:cNvPr id="403" name="Google Shape;403;p19"/>
            <p:cNvSpPr/>
            <p:nvPr/>
          </p:nvSpPr>
          <p:spPr>
            <a:xfrm>
              <a:off x="2540" y="-1"/>
              <a:ext cx="3078167" cy="2492917"/>
            </a:xfrm>
            <a:prstGeom prst="rect">
              <a:avLst/>
            </a:prstGeom>
            <a:solidFill>
              <a:srgbClr val="F2EB77">
                <a:alpha val="47450"/>
              </a:srgbClr>
            </a:solidFill>
            <a:ln>
              <a:noFill/>
            </a:ln>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Trebuchet MS"/>
                <a:buNone/>
              </a:pPr>
              <a:r>
                <a:t/>
              </a:r>
              <a:endParaRPr b="0" i="0" sz="1400" u="none" cap="none" strike="noStrike">
                <a:solidFill>
                  <a:srgbClr val="000000"/>
                </a:solidFill>
                <a:latin typeface="Arial"/>
                <a:ea typeface="Arial"/>
                <a:cs typeface="Arial"/>
                <a:sym typeface="Arial"/>
              </a:endParaRPr>
            </a:p>
          </p:txBody>
        </p:sp>
        <p:sp>
          <p:nvSpPr>
            <p:cNvPr id="404" name="Google Shape;404;p19"/>
            <p:cNvSpPr txBox="1"/>
            <p:nvPr/>
          </p:nvSpPr>
          <p:spPr>
            <a:xfrm>
              <a:off x="0" y="583674"/>
              <a:ext cx="3070911" cy="1325568"/>
            </a:xfrm>
            <a:prstGeom prst="rect">
              <a:avLst/>
            </a:prstGeom>
            <a:noFill/>
            <a:ln>
              <a:noFill/>
            </a:ln>
            <a:effectLst>
              <a:outerShdw blurRad="38100" rotWithShape="0" dir="5400000" dist="23000">
                <a:srgbClr val="000000">
                  <a:alpha val="34901"/>
                </a:srgbClr>
              </a:outerShdw>
            </a:effectLst>
          </p:spPr>
          <p:txBody>
            <a:bodyPr anchorCtr="0" anchor="ctr" bIns="45700" lIns="45700" spcFirstLastPara="1" rIns="45700" wrap="square" tIns="45700">
              <a:normAutofit/>
            </a:bodyPr>
            <a:lstStyle/>
            <a:p>
              <a:pPr indent="0" lvl="0" marL="0" marR="0" rtl="0" algn="ctr">
                <a:lnSpc>
                  <a:spcPct val="90000"/>
                </a:lnSpc>
                <a:spcBef>
                  <a:spcPts val="0"/>
                </a:spcBef>
                <a:spcAft>
                  <a:spcPts val="0"/>
                </a:spcAft>
                <a:buClr>
                  <a:srgbClr val="000000"/>
                </a:buClr>
                <a:buSzPts val="3200"/>
                <a:buFont typeface="Trebuchet MS"/>
                <a:buNone/>
              </a:pPr>
              <a:r>
                <a:rPr b="1" i="0" lang="en-US" sz="3200" u="none" cap="none" strike="noStrike">
                  <a:solidFill>
                    <a:srgbClr val="000000"/>
                  </a:solidFill>
                  <a:latin typeface="Trebuchet MS"/>
                  <a:ea typeface="Trebuchet MS"/>
                  <a:cs typeface="Trebuchet MS"/>
                  <a:sym typeface="Trebuchet MS"/>
                </a:rPr>
                <a:t>Quorn</a:t>
              </a:r>
              <a:endParaRPr/>
            </a:p>
            <a:p>
              <a:pPr indent="0" lvl="0" marL="0" marR="0" rtl="0" algn="ctr">
                <a:lnSpc>
                  <a:spcPct val="90000"/>
                </a:lnSpc>
                <a:spcBef>
                  <a:spcPts val="0"/>
                </a:spcBef>
                <a:spcAft>
                  <a:spcPts val="0"/>
                </a:spcAft>
                <a:buClr>
                  <a:srgbClr val="000000"/>
                </a:buClr>
                <a:buSzPts val="3200"/>
                <a:buFont typeface="Trebuchet MS"/>
                <a:buNone/>
              </a:pPr>
              <a:r>
                <a:rPr b="1" i="0" lang="en-US" sz="3200" u="none" cap="none" strike="noStrike">
                  <a:solidFill>
                    <a:srgbClr val="000000"/>
                  </a:solidFill>
                  <a:latin typeface="Trebuchet MS"/>
                  <a:ea typeface="Trebuchet MS"/>
                  <a:cs typeface="Trebuchet MS"/>
                  <a:sym typeface="Trebuchet MS"/>
                </a:rPr>
                <a:t>Meatballs</a:t>
              </a:r>
              <a:endParaRPr/>
            </a:p>
          </p:txBody>
        </p:sp>
      </p:grpSp>
      <p:grpSp>
        <p:nvGrpSpPr>
          <p:cNvPr id="405" name="Google Shape;405;p19"/>
          <p:cNvGrpSpPr/>
          <p:nvPr/>
        </p:nvGrpSpPr>
        <p:grpSpPr>
          <a:xfrm>
            <a:off x="6157089" y="3925075"/>
            <a:ext cx="2914437" cy="2492919"/>
            <a:chOff x="-1" y="0"/>
            <a:chExt cx="2914436" cy="2492918"/>
          </a:xfrm>
        </p:grpSpPr>
        <p:sp>
          <p:nvSpPr>
            <p:cNvPr id="406" name="Google Shape;406;p19"/>
            <p:cNvSpPr/>
            <p:nvPr/>
          </p:nvSpPr>
          <p:spPr>
            <a:xfrm>
              <a:off x="2899" y="0"/>
              <a:ext cx="2911536" cy="2492918"/>
            </a:xfrm>
            <a:prstGeom prst="rect">
              <a:avLst/>
            </a:prstGeom>
            <a:solidFill>
              <a:srgbClr val="F2EB77">
                <a:alpha val="47450"/>
              </a:srgbClr>
            </a:solidFill>
            <a:ln>
              <a:noFill/>
            </a:ln>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Trebuchet MS"/>
                <a:buNone/>
              </a:pPr>
              <a:r>
                <a:t/>
              </a:r>
              <a:endParaRPr b="0" i="0" sz="1400" u="none" cap="none" strike="noStrike">
                <a:solidFill>
                  <a:srgbClr val="000000"/>
                </a:solidFill>
                <a:latin typeface="Arial"/>
                <a:ea typeface="Arial"/>
                <a:cs typeface="Arial"/>
                <a:sym typeface="Arial"/>
              </a:endParaRPr>
            </a:p>
          </p:txBody>
        </p:sp>
        <p:sp>
          <p:nvSpPr>
            <p:cNvPr id="407" name="Google Shape;407;p19"/>
            <p:cNvSpPr txBox="1"/>
            <p:nvPr/>
          </p:nvSpPr>
          <p:spPr>
            <a:xfrm>
              <a:off x="-1" y="609074"/>
              <a:ext cx="2891936" cy="1325569"/>
            </a:xfrm>
            <a:prstGeom prst="rect">
              <a:avLst/>
            </a:prstGeom>
            <a:noFill/>
            <a:ln>
              <a:noFill/>
            </a:ln>
            <a:effectLst>
              <a:outerShdw blurRad="38100" rotWithShape="0" dir="5400000" dist="23000">
                <a:srgbClr val="000000">
                  <a:alpha val="34901"/>
                </a:srgbClr>
              </a:outerShdw>
            </a:effectLst>
          </p:spPr>
          <p:txBody>
            <a:bodyPr anchorCtr="0" anchor="ctr" bIns="45700" lIns="45700" spcFirstLastPara="1" rIns="45700" wrap="square" tIns="45700">
              <a:normAutofit/>
            </a:bodyPr>
            <a:lstStyle/>
            <a:p>
              <a:pPr indent="0" lvl="0" marL="0" marR="0" rtl="0" algn="ctr">
                <a:lnSpc>
                  <a:spcPct val="90000"/>
                </a:lnSpc>
                <a:spcBef>
                  <a:spcPts val="0"/>
                </a:spcBef>
                <a:spcAft>
                  <a:spcPts val="0"/>
                </a:spcAft>
                <a:buClr>
                  <a:srgbClr val="000000"/>
                </a:buClr>
                <a:buSzPts val="3200"/>
                <a:buFont typeface="Trebuchet MS"/>
                <a:buNone/>
              </a:pPr>
              <a:r>
                <a:rPr b="1" i="0" lang="en-US" sz="3200" u="none" cap="none" strike="noStrike">
                  <a:solidFill>
                    <a:srgbClr val="000000"/>
                  </a:solidFill>
                  <a:latin typeface="Trebuchet MS"/>
                  <a:ea typeface="Trebuchet MS"/>
                  <a:cs typeface="Trebuchet MS"/>
                  <a:sym typeface="Trebuchet MS"/>
                </a:rPr>
                <a:t>Chilli Bean</a:t>
              </a:r>
              <a:endParaRPr/>
            </a:p>
            <a:p>
              <a:pPr indent="0" lvl="0" marL="0" marR="0" rtl="0" algn="ctr">
                <a:lnSpc>
                  <a:spcPct val="90000"/>
                </a:lnSpc>
                <a:spcBef>
                  <a:spcPts val="0"/>
                </a:spcBef>
                <a:spcAft>
                  <a:spcPts val="0"/>
                </a:spcAft>
                <a:buClr>
                  <a:srgbClr val="000000"/>
                </a:buClr>
                <a:buSzPts val="3200"/>
                <a:buFont typeface="Trebuchet MS"/>
                <a:buNone/>
              </a:pPr>
              <a:r>
                <a:rPr b="1" i="0" lang="en-US" sz="3200" u="none" cap="none" strike="noStrike">
                  <a:solidFill>
                    <a:srgbClr val="000000"/>
                  </a:solidFill>
                  <a:latin typeface="Trebuchet MS"/>
                  <a:ea typeface="Trebuchet MS"/>
                  <a:cs typeface="Trebuchet MS"/>
                  <a:sym typeface="Trebuchet MS"/>
                </a:rPr>
                <a:t>Nachos</a:t>
              </a:r>
              <a:endParaRPr/>
            </a:p>
          </p:txBody>
        </p:sp>
      </p:grpSp>
      <p:grpSp>
        <p:nvGrpSpPr>
          <p:cNvPr id="408" name="Google Shape;408;p19"/>
          <p:cNvGrpSpPr/>
          <p:nvPr/>
        </p:nvGrpSpPr>
        <p:grpSpPr>
          <a:xfrm>
            <a:off x="3091691" y="3912375"/>
            <a:ext cx="3080712" cy="2492919"/>
            <a:chOff x="-2" y="0"/>
            <a:chExt cx="3080711" cy="2492918"/>
          </a:xfrm>
        </p:grpSpPr>
        <p:sp>
          <p:nvSpPr>
            <p:cNvPr id="409" name="Google Shape;409;p19"/>
            <p:cNvSpPr/>
            <p:nvPr/>
          </p:nvSpPr>
          <p:spPr>
            <a:xfrm>
              <a:off x="2539" y="0"/>
              <a:ext cx="3078170" cy="2492918"/>
            </a:xfrm>
            <a:prstGeom prst="rect">
              <a:avLst/>
            </a:prstGeom>
            <a:solidFill>
              <a:srgbClr val="FFFFFF">
                <a:alpha val="47450"/>
              </a:srgbClr>
            </a:solidFill>
            <a:ln>
              <a:noFill/>
            </a:ln>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Trebuchet MS"/>
                <a:buNone/>
              </a:pPr>
              <a:r>
                <a:t/>
              </a:r>
              <a:endParaRPr b="0" i="0" sz="1400" u="none" cap="none" strike="noStrike">
                <a:solidFill>
                  <a:srgbClr val="000000"/>
                </a:solidFill>
                <a:latin typeface="Arial"/>
                <a:ea typeface="Arial"/>
                <a:cs typeface="Arial"/>
                <a:sym typeface="Arial"/>
              </a:endParaRPr>
            </a:p>
          </p:txBody>
        </p:sp>
        <p:sp>
          <p:nvSpPr>
            <p:cNvPr id="410" name="Google Shape;410;p19"/>
            <p:cNvSpPr txBox="1"/>
            <p:nvPr/>
          </p:nvSpPr>
          <p:spPr>
            <a:xfrm>
              <a:off x="-2" y="583674"/>
              <a:ext cx="3070913" cy="1325569"/>
            </a:xfrm>
            <a:prstGeom prst="rect">
              <a:avLst/>
            </a:prstGeom>
            <a:noFill/>
            <a:ln>
              <a:noFill/>
            </a:ln>
            <a:effectLst>
              <a:outerShdw blurRad="38100" rotWithShape="0" dir="5400000" dist="23000">
                <a:srgbClr val="000000">
                  <a:alpha val="34901"/>
                </a:srgbClr>
              </a:outerShdw>
            </a:effectLst>
          </p:spPr>
          <p:txBody>
            <a:bodyPr anchorCtr="0" anchor="ctr" bIns="45700" lIns="45700" spcFirstLastPara="1" rIns="45700" wrap="square" tIns="45700">
              <a:normAutofit/>
            </a:bodyPr>
            <a:lstStyle/>
            <a:p>
              <a:pPr indent="0" lvl="0" marL="0" marR="0" rtl="0" algn="ctr">
                <a:lnSpc>
                  <a:spcPct val="90000"/>
                </a:lnSpc>
                <a:spcBef>
                  <a:spcPts val="0"/>
                </a:spcBef>
                <a:spcAft>
                  <a:spcPts val="0"/>
                </a:spcAft>
                <a:buClr>
                  <a:srgbClr val="000000"/>
                </a:buClr>
                <a:buSzPts val="3200"/>
                <a:buFont typeface="Trebuchet MS"/>
                <a:buNone/>
              </a:pPr>
              <a:r>
                <a:rPr b="1" i="0" lang="en-US" sz="3200" u="none" cap="none" strike="noStrike">
                  <a:solidFill>
                    <a:srgbClr val="000000"/>
                  </a:solidFill>
                  <a:latin typeface="Trebuchet MS"/>
                  <a:ea typeface="Trebuchet MS"/>
                  <a:cs typeface="Trebuchet MS"/>
                  <a:sym typeface="Trebuchet MS"/>
                </a:rPr>
                <a:t>Lentil</a:t>
              </a:r>
              <a:endParaRPr/>
            </a:p>
            <a:p>
              <a:pPr indent="0" lvl="0" marL="0" marR="0" rtl="0" algn="ctr">
                <a:lnSpc>
                  <a:spcPct val="90000"/>
                </a:lnSpc>
                <a:spcBef>
                  <a:spcPts val="0"/>
                </a:spcBef>
                <a:spcAft>
                  <a:spcPts val="0"/>
                </a:spcAft>
                <a:buClr>
                  <a:srgbClr val="000000"/>
                </a:buClr>
                <a:buSzPts val="3200"/>
                <a:buFont typeface="Trebuchet MS"/>
                <a:buNone/>
              </a:pPr>
              <a:r>
                <a:rPr b="1" i="0" lang="en-US" sz="3200" u="none" cap="none" strike="noStrike">
                  <a:solidFill>
                    <a:srgbClr val="000000"/>
                  </a:solidFill>
                  <a:latin typeface="Trebuchet MS"/>
                  <a:ea typeface="Trebuchet MS"/>
                  <a:cs typeface="Trebuchet MS"/>
                  <a:sym typeface="Trebuchet MS"/>
                </a:rPr>
                <a:t>Burger</a:t>
              </a:r>
              <a:endParaRPr/>
            </a:p>
          </p:txBody>
        </p:sp>
      </p:grpSp>
      <p:grpSp>
        <p:nvGrpSpPr>
          <p:cNvPr id="411" name="Google Shape;411;p19"/>
          <p:cNvGrpSpPr/>
          <p:nvPr/>
        </p:nvGrpSpPr>
        <p:grpSpPr>
          <a:xfrm>
            <a:off x="6159990" y="1460180"/>
            <a:ext cx="2911535" cy="2479027"/>
            <a:chOff x="-2" y="-1"/>
            <a:chExt cx="2911533" cy="2479026"/>
          </a:xfrm>
        </p:grpSpPr>
        <p:sp>
          <p:nvSpPr>
            <p:cNvPr id="412" name="Google Shape;412;p19"/>
            <p:cNvSpPr/>
            <p:nvPr/>
          </p:nvSpPr>
          <p:spPr>
            <a:xfrm>
              <a:off x="2540" y="-1"/>
              <a:ext cx="2906449" cy="2479026"/>
            </a:xfrm>
            <a:prstGeom prst="rect">
              <a:avLst/>
            </a:prstGeom>
            <a:solidFill>
              <a:srgbClr val="FFFFFF">
                <a:alpha val="47450"/>
              </a:srgbClr>
            </a:solidFill>
            <a:ln>
              <a:noFill/>
            </a:ln>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Trebuchet MS"/>
                <a:buNone/>
              </a:pPr>
              <a:r>
                <a:t/>
              </a:r>
              <a:endParaRPr b="0" i="0" sz="1400" u="none" cap="none" strike="noStrike">
                <a:solidFill>
                  <a:srgbClr val="000000"/>
                </a:solidFill>
                <a:latin typeface="Arial"/>
                <a:ea typeface="Arial"/>
                <a:cs typeface="Arial"/>
                <a:sym typeface="Arial"/>
              </a:endParaRPr>
            </a:p>
          </p:txBody>
        </p:sp>
        <p:sp>
          <p:nvSpPr>
            <p:cNvPr id="413" name="Google Shape;413;p19"/>
            <p:cNvSpPr txBox="1"/>
            <p:nvPr/>
          </p:nvSpPr>
          <p:spPr>
            <a:xfrm>
              <a:off x="-2" y="647174"/>
              <a:ext cx="2911533" cy="1325567"/>
            </a:xfrm>
            <a:prstGeom prst="rect">
              <a:avLst/>
            </a:prstGeom>
            <a:noFill/>
            <a:ln>
              <a:noFill/>
            </a:ln>
            <a:effectLst>
              <a:outerShdw blurRad="38100" rotWithShape="0" dir="5400000" dist="23000">
                <a:srgbClr val="000000">
                  <a:alpha val="34901"/>
                </a:srgbClr>
              </a:outerShdw>
            </a:effectLst>
          </p:spPr>
          <p:txBody>
            <a:bodyPr anchorCtr="0" anchor="ctr" bIns="45700" lIns="45700" spcFirstLastPara="1" rIns="45700" wrap="square" tIns="45700">
              <a:normAutofit/>
            </a:bodyPr>
            <a:lstStyle/>
            <a:p>
              <a:pPr indent="0" lvl="0" marL="0" marR="0" rtl="0" algn="ctr">
                <a:lnSpc>
                  <a:spcPct val="90000"/>
                </a:lnSpc>
                <a:spcBef>
                  <a:spcPts val="0"/>
                </a:spcBef>
                <a:spcAft>
                  <a:spcPts val="0"/>
                </a:spcAft>
                <a:buClr>
                  <a:srgbClr val="000000"/>
                </a:buClr>
                <a:buSzPts val="3200"/>
                <a:buFont typeface="Trebuchet MS"/>
                <a:buNone/>
              </a:pPr>
              <a:r>
                <a:rPr b="1" i="0" lang="en-US" sz="3200" u="none" cap="none" strike="noStrike">
                  <a:solidFill>
                    <a:srgbClr val="000000"/>
                  </a:solidFill>
                  <a:latin typeface="Trebuchet MS"/>
                  <a:ea typeface="Trebuchet MS"/>
                  <a:cs typeface="Trebuchet MS"/>
                  <a:sym typeface="Trebuchet MS"/>
                </a:rPr>
                <a:t>Jackfruit</a:t>
              </a:r>
              <a:endParaRPr/>
            </a:p>
            <a:p>
              <a:pPr indent="0" lvl="0" marL="0" marR="0" rtl="0" algn="ctr">
                <a:lnSpc>
                  <a:spcPct val="90000"/>
                </a:lnSpc>
                <a:spcBef>
                  <a:spcPts val="0"/>
                </a:spcBef>
                <a:spcAft>
                  <a:spcPts val="0"/>
                </a:spcAft>
                <a:buClr>
                  <a:srgbClr val="000000"/>
                </a:buClr>
                <a:buSzPts val="3200"/>
                <a:buFont typeface="Trebuchet MS"/>
                <a:buNone/>
              </a:pPr>
              <a:r>
                <a:rPr b="1" i="0" lang="en-US" sz="3200" u="none" cap="none" strike="noStrike">
                  <a:solidFill>
                    <a:srgbClr val="000000"/>
                  </a:solidFill>
                  <a:latin typeface="Trebuchet MS"/>
                  <a:ea typeface="Trebuchet MS"/>
                  <a:cs typeface="Trebuchet MS"/>
                  <a:sym typeface="Trebuchet MS"/>
                </a:rPr>
                <a:t>Burger</a:t>
              </a:r>
              <a:endParaRPr/>
            </a:p>
          </p:txBody>
        </p:sp>
      </p:grpSp>
      <p:grpSp>
        <p:nvGrpSpPr>
          <p:cNvPr id="414" name="Google Shape;414;p19"/>
          <p:cNvGrpSpPr/>
          <p:nvPr/>
        </p:nvGrpSpPr>
        <p:grpSpPr>
          <a:xfrm>
            <a:off x="517985" y="1457562"/>
            <a:ext cx="2587527" cy="2492918"/>
            <a:chOff x="-1" y="-1"/>
            <a:chExt cx="2587525" cy="2492917"/>
          </a:xfrm>
        </p:grpSpPr>
        <p:sp>
          <p:nvSpPr>
            <p:cNvPr id="415" name="Google Shape;415;p19"/>
            <p:cNvSpPr/>
            <p:nvPr/>
          </p:nvSpPr>
          <p:spPr>
            <a:xfrm>
              <a:off x="2538" y="-1"/>
              <a:ext cx="2584986" cy="2492917"/>
            </a:xfrm>
            <a:prstGeom prst="rect">
              <a:avLst/>
            </a:prstGeom>
            <a:solidFill>
              <a:srgbClr val="FFFFFF">
                <a:alpha val="47450"/>
              </a:srgbClr>
            </a:solidFill>
            <a:ln>
              <a:noFill/>
            </a:ln>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Trebuchet MS"/>
                <a:buNone/>
              </a:pPr>
              <a:r>
                <a:t/>
              </a:r>
              <a:endParaRPr b="0" i="0" sz="1400" u="none" cap="none" strike="noStrike">
                <a:solidFill>
                  <a:srgbClr val="000000"/>
                </a:solidFill>
                <a:latin typeface="Arial"/>
                <a:ea typeface="Arial"/>
                <a:cs typeface="Arial"/>
                <a:sym typeface="Arial"/>
              </a:endParaRPr>
            </a:p>
          </p:txBody>
        </p:sp>
        <p:sp>
          <p:nvSpPr>
            <p:cNvPr id="416" name="Google Shape;416;p19"/>
            <p:cNvSpPr txBox="1"/>
            <p:nvPr/>
          </p:nvSpPr>
          <p:spPr>
            <a:xfrm>
              <a:off x="-1" y="583674"/>
              <a:ext cx="2584983" cy="1325568"/>
            </a:xfrm>
            <a:prstGeom prst="rect">
              <a:avLst/>
            </a:prstGeom>
            <a:noFill/>
            <a:ln>
              <a:noFill/>
            </a:ln>
            <a:effectLst>
              <a:outerShdw blurRad="38100" rotWithShape="0" dir="5400000" dist="23000">
                <a:srgbClr val="000000">
                  <a:alpha val="34901"/>
                </a:srgbClr>
              </a:outerShdw>
            </a:effectLst>
          </p:spPr>
          <p:txBody>
            <a:bodyPr anchorCtr="0" anchor="ctr" bIns="45700" lIns="45700" spcFirstLastPara="1" rIns="45700" wrap="square" tIns="45700">
              <a:normAutofit/>
            </a:bodyPr>
            <a:lstStyle/>
            <a:p>
              <a:pPr indent="0" lvl="0" marL="0" marR="0" rtl="0" algn="ctr">
                <a:lnSpc>
                  <a:spcPct val="90000"/>
                </a:lnSpc>
                <a:spcBef>
                  <a:spcPts val="0"/>
                </a:spcBef>
                <a:spcAft>
                  <a:spcPts val="0"/>
                </a:spcAft>
                <a:buClr>
                  <a:srgbClr val="000000"/>
                </a:buClr>
                <a:buSzPts val="3200"/>
                <a:buFont typeface="Trebuchet MS"/>
                <a:buNone/>
              </a:pPr>
              <a:r>
                <a:rPr b="1" i="0" lang="en-US" sz="3200" u="none" cap="none" strike="noStrike">
                  <a:solidFill>
                    <a:srgbClr val="000000"/>
                  </a:solidFill>
                  <a:latin typeface="Trebuchet MS"/>
                  <a:ea typeface="Trebuchet MS"/>
                  <a:cs typeface="Trebuchet MS"/>
                  <a:sym typeface="Trebuchet MS"/>
                </a:rPr>
                <a:t>Tofu</a:t>
              </a:r>
              <a:endParaRPr/>
            </a:p>
            <a:p>
              <a:pPr indent="0" lvl="0" marL="0" marR="0" rtl="0" algn="ctr">
                <a:lnSpc>
                  <a:spcPct val="90000"/>
                </a:lnSpc>
                <a:spcBef>
                  <a:spcPts val="0"/>
                </a:spcBef>
                <a:spcAft>
                  <a:spcPts val="0"/>
                </a:spcAft>
                <a:buClr>
                  <a:srgbClr val="000000"/>
                </a:buClr>
                <a:buSzPts val="3200"/>
                <a:buFont typeface="Trebuchet MS"/>
                <a:buNone/>
              </a:pPr>
              <a:r>
                <a:rPr b="1" i="0" lang="en-US" sz="3200" u="none" cap="none" strike="noStrike">
                  <a:solidFill>
                    <a:srgbClr val="000000"/>
                  </a:solidFill>
                  <a:latin typeface="Trebuchet MS"/>
                  <a:ea typeface="Trebuchet MS"/>
                  <a:cs typeface="Trebuchet MS"/>
                  <a:sym typeface="Trebuchet MS"/>
                </a:rPr>
                <a:t>Kebabs</a:t>
              </a:r>
              <a:endParaRPr/>
            </a:p>
          </p:txBody>
        </p:sp>
      </p:grpSp>
      <p:pic>
        <p:nvPicPr>
          <p:cNvPr descr="Image" id="417" name="Google Shape;417;p19"/>
          <p:cNvPicPr preferRelativeResize="0"/>
          <p:nvPr/>
        </p:nvPicPr>
        <p:blipFill rotWithShape="1">
          <a:blip r:embed="rId10">
            <a:alphaModFix/>
          </a:blip>
          <a:srcRect b="0" l="0" r="0" t="0"/>
          <a:stretch/>
        </p:blipFill>
        <p:spPr>
          <a:xfrm>
            <a:off x="255309" y="1067928"/>
            <a:ext cx="9155974" cy="563121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1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0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1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9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0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0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9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pic>
        <p:nvPicPr>
          <p:cNvPr id="78" name="Google Shape;78;p2"/>
          <p:cNvPicPr preferRelativeResize="0"/>
          <p:nvPr/>
        </p:nvPicPr>
        <p:blipFill rotWithShape="1">
          <a:blip r:embed="rId3">
            <a:alphaModFix/>
          </a:blip>
          <a:srcRect b="0" l="0" r="0" t="0"/>
          <a:stretch/>
        </p:blipFill>
        <p:spPr>
          <a:xfrm>
            <a:off x="5593565" y="1697153"/>
            <a:ext cx="5854580" cy="3892835"/>
          </a:xfrm>
          <a:prstGeom prst="rect">
            <a:avLst/>
          </a:prstGeom>
          <a:noFill/>
          <a:ln>
            <a:noFill/>
          </a:ln>
        </p:spPr>
      </p:pic>
      <p:pic>
        <p:nvPicPr>
          <p:cNvPr descr="Picture 2" id="79" name="Google Shape;79;p2"/>
          <p:cNvPicPr preferRelativeResize="0"/>
          <p:nvPr/>
        </p:nvPicPr>
        <p:blipFill rotWithShape="1">
          <a:blip r:embed="rId4">
            <a:alphaModFix/>
          </a:blip>
          <a:srcRect b="0" l="0" r="0" t="0"/>
          <a:stretch/>
        </p:blipFill>
        <p:spPr>
          <a:xfrm>
            <a:off x="5437843" y="1436829"/>
            <a:ext cx="6166023" cy="4413482"/>
          </a:xfrm>
          <a:prstGeom prst="rect">
            <a:avLst/>
          </a:prstGeom>
          <a:noFill/>
          <a:ln>
            <a:noFill/>
          </a:ln>
        </p:spPr>
      </p:pic>
      <p:sp>
        <p:nvSpPr>
          <p:cNvPr id="80" name="Google Shape;80;p2"/>
          <p:cNvSpPr txBox="1"/>
          <p:nvPr/>
        </p:nvSpPr>
        <p:spPr>
          <a:xfrm>
            <a:off x="417866" y="2366016"/>
            <a:ext cx="5058589" cy="421637"/>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382928"/>
              </a:buClr>
              <a:buSzPts val="2200"/>
              <a:buFont typeface="Trebuchet MS"/>
              <a:buNone/>
            </a:pPr>
            <a:r>
              <a:rPr b="1" i="0" lang="en-US" sz="2200" u="none" cap="none" strike="noStrike">
                <a:solidFill>
                  <a:srgbClr val="382928"/>
                </a:solidFill>
                <a:latin typeface="Trebuchet MS"/>
                <a:ea typeface="Trebuchet MS"/>
                <a:cs typeface="Trebuchet MS"/>
                <a:sym typeface="Trebuchet MS"/>
              </a:rPr>
              <a:t>By the end of this lesson you will…</a:t>
            </a:r>
            <a:endParaRPr/>
          </a:p>
        </p:txBody>
      </p:sp>
      <p:sp>
        <p:nvSpPr>
          <p:cNvPr id="81" name="Google Shape;81;p2"/>
          <p:cNvSpPr txBox="1"/>
          <p:nvPr/>
        </p:nvSpPr>
        <p:spPr>
          <a:xfrm>
            <a:off x="364159" y="-230173"/>
            <a:ext cx="6479887" cy="1727420"/>
          </a:xfrm>
          <a:prstGeom prst="rect">
            <a:avLst/>
          </a:prstGeom>
          <a:noFill/>
          <a:ln>
            <a:noFill/>
          </a:ln>
        </p:spPr>
        <p:txBody>
          <a:bodyPr anchorCtr="0" anchor="ctr" bIns="45700" lIns="45700" spcFirstLastPara="1" rIns="45700" wrap="square" tIns="45700">
            <a:normAutofit/>
          </a:bodyPr>
          <a:lstStyle/>
          <a:p>
            <a:pPr indent="0" lvl="0" marL="0" marR="0" rtl="0" algn="l">
              <a:lnSpc>
                <a:spcPct val="90000"/>
              </a:lnSpc>
              <a:spcBef>
                <a:spcPts val="0"/>
              </a:spcBef>
              <a:spcAft>
                <a:spcPts val="0"/>
              </a:spcAft>
              <a:buClr>
                <a:srgbClr val="FFFFFF"/>
              </a:buClr>
              <a:buSzPts val="3200"/>
              <a:buFont typeface="Trebuchet MS"/>
              <a:buNone/>
            </a:pPr>
            <a:r>
              <a:rPr b="1" i="0" lang="en-US" sz="3200" u="none" cap="none" strike="noStrike">
                <a:solidFill>
                  <a:srgbClr val="FFFFFF"/>
                </a:solidFill>
                <a:latin typeface="Trebuchet MS"/>
                <a:ea typeface="Trebuchet MS"/>
                <a:cs typeface="Trebuchet MS"/>
                <a:sym typeface="Trebuchet MS"/>
              </a:rPr>
              <a:t>What are we going to learn?</a:t>
            </a:r>
            <a:endParaRPr/>
          </a:p>
        </p:txBody>
      </p:sp>
      <p:sp>
        <p:nvSpPr>
          <p:cNvPr id="82" name="Google Shape;82;p2"/>
          <p:cNvSpPr txBox="1"/>
          <p:nvPr/>
        </p:nvSpPr>
        <p:spPr>
          <a:xfrm>
            <a:off x="1875837" y="3275426"/>
            <a:ext cx="3456531" cy="4351340"/>
          </a:xfrm>
          <a:prstGeom prst="rect">
            <a:avLst/>
          </a:prstGeom>
          <a:noFill/>
          <a:ln>
            <a:noFill/>
          </a:ln>
        </p:spPr>
        <p:txBody>
          <a:bodyPr anchorCtr="0" anchor="t" bIns="45700" lIns="45700" spcFirstLastPara="1" rIns="45700" wrap="square" tIns="45700">
            <a:normAutofit/>
          </a:bodyPr>
          <a:lstStyle/>
          <a:p>
            <a:pPr indent="0" lvl="0" marL="0" marR="0" rtl="0" algn="l">
              <a:lnSpc>
                <a:spcPct val="90000"/>
              </a:lnSpc>
              <a:spcBef>
                <a:spcPts val="0"/>
              </a:spcBef>
              <a:spcAft>
                <a:spcPts val="0"/>
              </a:spcAft>
              <a:buClr>
                <a:srgbClr val="382928"/>
              </a:buClr>
              <a:buSzPts val="2000"/>
              <a:buFont typeface="Trebuchet MS"/>
              <a:buNone/>
            </a:pPr>
            <a:r>
              <a:rPr b="0" i="0" lang="en-US" sz="2000" u="none" cap="none" strike="noStrike">
                <a:solidFill>
                  <a:srgbClr val="382928"/>
                </a:solidFill>
                <a:latin typeface="Trebuchet MS"/>
                <a:ea typeface="Trebuchet MS"/>
                <a:cs typeface="Trebuchet MS"/>
                <a:sym typeface="Trebuchet MS"/>
              </a:rPr>
              <a:t>Understand why eating </a:t>
            </a:r>
            <a:br>
              <a:rPr b="0" i="0" lang="en-US" sz="2000" u="none" cap="none" strike="noStrike">
                <a:solidFill>
                  <a:srgbClr val="382928"/>
                </a:solidFill>
                <a:latin typeface="Trebuchet MS"/>
                <a:ea typeface="Trebuchet MS"/>
                <a:cs typeface="Trebuchet MS"/>
                <a:sym typeface="Trebuchet MS"/>
              </a:rPr>
            </a:br>
            <a:r>
              <a:rPr b="0" i="0" lang="en-US" sz="2000" u="none" cap="none" strike="noStrike">
                <a:solidFill>
                  <a:srgbClr val="382928"/>
                </a:solidFill>
                <a:latin typeface="Trebuchet MS"/>
                <a:ea typeface="Trebuchet MS"/>
                <a:cs typeface="Trebuchet MS"/>
                <a:sym typeface="Trebuchet MS"/>
              </a:rPr>
              <a:t>too much meat is harming forests in South America</a:t>
            </a:r>
            <a:br>
              <a:rPr b="0" i="0" lang="en-US" sz="2000" u="none" cap="none" strike="noStrike">
                <a:solidFill>
                  <a:srgbClr val="382928"/>
                </a:solidFill>
                <a:latin typeface="Trebuchet MS"/>
                <a:ea typeface="Trebuchet MS"/>
                <a:cs typeface="Trebuchet MS"/>
                <a:sym typeface="Trebuchet MS"/>
              </a:rPr>
            </a:br>
            <a:br>
              <a:rPr b="0" i="0" lang="en-US" sz="2000" u="none" cap="none" strike="noStrike">
                <a:solidFill>
                  <a:srgbClr val="382928"/>
                </a:solidFill>
                <a:latin typeface="Trebuchet MS"/>
                <a:ea typeface="Trebuchet MS"/>
                <a:cs typeface="Trebuchet MS"/>
                <a:sym typeface="Trebuchet MS"/>
              </a:rPr>
            </a:br>
            <a:r>
              <a:rPr b="0" i="0" lang="en-US" sz="2000" u="none" cap="none" strike="noStrike">
                <a:solidFill>
                  <a:srgbClr val="382928"/>
                </a:solidFill>
                <a:latin typeface="Trebuchet MS"/>
                <a:ea typeface="Trebuchet MS"/>
                <a:cs typeface="Trebuchet MS"/>
                <a:sym typeface="Trebuchet MS"/>
              </a:rPr>
              <a:t>Know how you can take action now to help save these forests </a:t>
            </a:r>
            <a:endParaRPr/>
          </a:p>
        </p:txBody>
      </p:sp>
      <p:pic>
        <p:nvPicPr>
          <p:cNvPr descr="1 copy 3.png" id="83" name="Google Shape;83;p2"/>
          <p:cNvPicPr preferRelativeResize="0"/>
          <p:nvPr/>
        </p:nvPicPr>
        <p:blipFill rotWithShape="1">
          <a:blip r:embed="rId5">
            <a:alphaModFix/>
          </a:blip>
          <a:srcRect b="0" l="0" r="0" t="0"/>
          <a:stretch/>
        </p:blipFill>
        <p:spPr>
          <a:xfrm>
            <a:off x="856744" y="3212962"/>
            <a:ext cx="918973" cy="988215"/>
          </a:xfrm>
          <a:prstGeom prst="rect">
            <a:avLst/>
          </a:prstGeom>
          <a:noFill/>
          <a:ln>
            <a:noFill/>
          </a:ln>
        </p:spPr>
      </p:pic>
      <p:pic>
        <p:nvPicPr>
          <p:cNvPr descr="2 copy.png" id="84" name="Google Shape;84;p2"/>
          <p:cNvPicPr preferRelativeResize="0"/>
          <p:nvPr/>
        </p:nvPicPr>
        <p:blipFill rotWithShape="1">
          <a:blip r:embed="rId6">
            <a:alphaModFix/>
          </a:blip>
          <a:srcRect b="0" l="0" r="0" t="0"/>
          <a:stretch/>
        </p:blipFill>
        <p:spPr>
          <a:xfrm>
            <a:off x="856744" y="4265671"/>
            <a:ext cx="918973" cy="988212"/>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1" name="Shape 421"/>
        <p:cNvGrpSpPr/>
        <p:nvPr/>
      </p:nvGrpSpPr>
      <p:grpSpPr>
        <a:xfrm>
          <a:off x="0" y="0"/>
          <a:ext cx="0" cy="0"/>
          <a:chOff x="0" y="0"/>
          <a:chExt cx="0" cy="0"/>
        </a:xfrm>
      </p:grpSpPr>
      <p:pic>
        <p:nvPicPr>
          <p:cNvPr descr="A picture containing holding, hand, young, child&#10;&#10;Description automatically generated" id="422" name="Google Shape;422;p20"/>
          <p:cNvPicPr preferRelativeResize="0"/>
          <p:nvPr/>
        </p:nvPicPr>
        <p:blipFill rotWithShape="1">
          <a:blip r:embed="rId3">
            <a:alphaModFix/>
          </a:blip>
          <a:srcRect b="0" l="0" r="0" t="0"/>
          <a:stretch/>
        </p:blipFill>
        <p:spPr>
          <a:xfrm>
            <a:off x="4389512" y="2559645"/>
            <a:ext cx="3325209" cy="1939705"/>
          </a:xfrm>
          <a:prstGeom prst="rect">
            <a:avLst/>
          </a:prstGeom>
          <a:noFill/>
          <a:ln>
            <a:noFill/>
          </a:ln>
        </p:spPr>
      </p:pic>
      <p:sp>
        <p:nvSpPr>
          <p:cNvPr id="423" name="Google Shape;423;p20"/>
          <p:cNvSpPr txBox="1"/>
          <p:nvPr/>
        </p:nvSpPr>
        <p:spPr>
          <a:xfrm>
            <a:off x="417863" y="-90344"/>
            <a:ext cx="4957622" cy="1325563"/>
          </a:xfrm>
          <a:prstGeom prst="rect">
            <a:avLst/>
          </a:prstGeom>
          <a:noFill/>
          <a:ln>
            <a:noFill/>
          </a:ln>
        </p:spPr>
        <p:txBody>
          <a:bodyPr anchorCtr="0" anchor="ctr" bIns="45700" lIns="45700" spcFirstLastPara="1" rIns="45700" wrap="square" tIns="45700">
            <a:normAutofit/>
          </a:bodyPr>
          <a:lstStyle/>
          <a:p>
            <a:pPr indent="0" lvl="0" marL="0" marR="0" rtl="0" algn="l">
              <a:lnSpc>
                <a:spcPct val="90000"/>
              </a:lnSpc>
              <a:spcBef>
                <a:spcPts val="0"/>
              </a:spcBef>
              <a:spcAft>
                <a:spcPts val="0"/>
              </a:spcAft>
              <a:buClr>
                <a:srgbClr val="FFFFFF"/>
              </a:buClr>
              <a:buSzPts val="3200"/>
              <a:buFont typeface="Trebuchet MS"/>
              <a:buNone/>
            </a:pPr>
            <a:r>
              <a:rPr b="1" i="0" lang="en-US" sz="3200" u="none" cap="none" strike="noStrike">
                <a:solidFill>
                  <a:srgbClr val="FFFFFF"/>
                </a:solidFill>
                <a:latin typeface="Trebuchet MS"/>
                <a:ea typeface="Trebuchet MS"/>
                <a:cs typeface="Trebuchet MS"/>
                <a:sym typeface="Trebuchet MS"/>
              </a:rPr>
              <a:t>Take action!</a:t>
            </a:r>
            <a:endParaRPr/>
          </a:p>
        </p:txBody>
      </p:sp>
      <p:sp>
        <p:nvSpPr>
          <p:cNvPr id="424" name="Google Shape;424;p20"/>
          <p:cNvSpPr txBox="1"/>
          <p:nvPr/>
        </p:nvSpPr>
        <p:spPr>
          <a:xfrm>
            <a:off x="420504" y="831306"/>
            <a:ext cx="4745767" cy="358099"/>
          </a:xfrm>
          <a:prstGeom prst="rect">
            <a:avLst/>
          </a:prstGeom>
          <a:noFill/>
          <a:ln>
            <a:noFill/>
          </a:ln>
        </p:spPr>
        <p:txBody>
          <a:bodyPr anchorCtr="0" anchor="ctr" bIns="45675" lIns="45675" spcFirstLastPara="1" rIns="45675" wrap="square" tIns="45675">
            <a:spAutoFit/>
          </a:bodyPr>
          <a:lstStyle/>
          <a:p>
            <a:pPr indent="0" lvl="0" marL="0" marR="0" rtl="0" algn="l">
              <a:lnSpc>
                <a:spcPct val="90000"/>
              </a:lnSpc>
              <a:spcBef>
                <a:spcPts val="0"/>
              </a:spcBef>
              <a:spcAft>
                <a:spcPts val="0"/>
              </a:spcAft>
              <a:buClr>
                <a:srgbClr val="FFFFFF"/>
              </a:buClr>
              <a:buSzPts val="1800"/>
              <a:buFont typeface="Trebuchet MS"/>
              <a:buNone/>
            </a:pPr>
            <a:r>
              <a:rPr b="0" i="0" lang="en-US" sz="1800" u="none" cap="none" strike="noStrike">
                <a:solidFill>
                  <a:srgbClr val="FFFFFF"/>
                </a:solidFill>
                <a:latin typeface="Trebuchet MS"/>
                <a:ea typeface="Trebuchet MS"/>
                <a:cs typeface="Trebuchet MS"/>
                <a:sym typeface="Trebuchet MS"/>
              </a:rPr>
              <a:t>2. Spread the word!</a:t>
            </a:r>
            <a:endParaRPr/>
          </a:p>
        </p:txBody>
      </p:sp>
      <p:pic>
        <p:nvPicPr>
          <p:cNvPr descr="SPREAD THE WORD.png" id="425" name="Google Shape;425;p20"/>
          <p:cNvPicPr preferRelativeResize="0"/>
          <p:nvPr/>
        </p:nvPicPr>
        <p:blipFill rotWithShape="1">
          <a:blip r:embed="rId4">
            <a:alphaModFix/>
          </a:blip>
          <a:srcRect b="0" l="0" r="0" t="0"/>
          <a:stretch/>
        </p:blipFill>
        <p:spPr>
          <a:xfrm>
            <a:off x="2474677" y="598445"/>
            <a:ext cx="2339352" cy="1811312"/>
          </a:xfrm>
          <a:prstGeom prst="rect">
            <a:avLst/>
          </a:prstGeom>
          <a:noFill/>
          <a:ln>
            <a:noFill/>
          </a:ln>
        </p:spPr>
      </p:pic>
      <p:sp>
        <p:nvSpPr>
          <p:cNvPr id="426" name="Google Shape;426;p20"/>
          <p:cNvSpPr/>
          <p:nvPr/>
        </p:nvSpPr>
        <p:spPr>
          <a:xfrm>
            <a:off x="682786" y="2537601"/>
            <a:ext cx="2778594" cy="4320886"/>
          </a:xfrm>
          <a:prstGeom prst="rect">
            <a:avLst/>
          </a:prstGeom>
          <a:solidFill>
            <a:srgbClr val="8EC055"/>
          </a:solidFill>
          <a:ln>
            <a:noFill/>
          </a:ln>
          <a:effectLst>
            <a:outerShdw blurRad="38100" rotWithShape="0" dir="5400000" dist="23000">
              <a:srgbClr val="000000">
                <a:alpha val="34901"/>
              </a:srgbClr>
            </a:outerShdw>
          </a:effectLst>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Trebuchet MS"/>
              <a:buNone/>
            </a:pPr>
            <a:r>
              <a:t/>
            </a:r>
            <a:endParaRPr b="0" i="0" sz="1400" u="none" cap="none" strike="noStrike">
              <a:solidFill>
                <a:srgbClr val="000000"/>
              </a:solidFill>
              <a:latin typeface="Arial"/>
              <a:ea typeface="Arial"/>
              <a:cs typeface="Arial"/>
              <a:sym typeface="Arial"/>
            </a:endParaRPr>
          </a:p>
        </p:txBody>
      </p:sp>
      <p:sp>
        <p:nvSpPr>
          <p:cNvPr id="427" name="Google Shape;427;p20"/>
          <p:cNvSpPr txBox="1"/>
          <p:nvPr/>
        </p:nvSpPr>
        <p:spPr>
          <a:xfrm>
            <a:off x="822654" y="3313076"/>
            <a:ext cx="2498857" cy="3417567"/>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FFFFFF"/>
              </a:buClr>
              <a:buSzPts val="2000"/>
              <a:buFont typeface="Trebuchet MS"/>
              <a:buNone/>
            </a:pPr>
            <a:r>
              <a:rPr b="1" i="0" lang="en-US" sz="2000" u="none" cap="none" strike="noStrike">
                <a:solidFill>
                  <a:srgbClr val="FFFFFF"/>
                </a:solidFill>
                <a:latin typeface="Trebuchet MS"/>
                <a:ea typeface="Trebuchet MS"/>
                <a:cs typeface="Trebuchet MS"/>
                <a:sym typeface="Trebuchet MS"/>
              </a:rPr>
              <a:t>CREATIVE ACTIVISM</a:t>
            </a:r>
            <a:endParaRPr/>
          </a:p>
          <a:p>
            <a:pPr indent="-228600" lvl="0" marL="228600" marR="0" rtl="0" algn="l">
              <a:lnSpc>
                <a:spcPct val="90000"/>
              </a:lnSpc>
              <a:spcBef>
                <a:spcPts val="0"/>
              </a:spcBef>
              <a:spcAft>
                <a:spcPts val="0"/>
              </a:spcAft>
              <a:buClr>
                <a:srgbClr val="FFFFFF"/>
              </a:buClr>
              <a:buSzPts val="1800"/>
              <a:buFont typeface="Arial"/>
              <a:buChar char="•"/>
            </a:pPr>
            <a:r>
              <a:rPr b="0" i="0" lang="en-US" sz="1800" u="none" cap="none" strike="noStrike">
                <a:solidFill>
                  <a:srgbClr val="FFFFFF"/>
                </a:solidFill>
                <a:latin typeface="Trebuchet MS"/>
                <a:ea typeface="Trebuchet MS"/>
                <a:cs typeface="Trebuchet MS"/>
                <a:sym typeface="Trebuchet MS"/>
              </a:rPr>
              <a:t>This means using creative actions like art, performance, song-writing, poetry, photography, dance or filmmaking to inspire people to make a change. </a:t>
            </a:r>
            <a:endParaRPr/>
          </a:p>
          <a:p>
            <a:pPr indent="-228600" lvl="0" marL="228600" marR="0" rtl="0" algn="l">
              <a:lnSpc>
                <a:spcPct val="90000"/>
              </a:lnSpc>
              <a:spcBef>
                <a:spcPts val="1000"/>
              </a:spcBef>
              <a:spcAft>
                <a:spcPts val="0"/>
              </a:spcAft>
              <a:buClr>
                <a:srgbClr val="FFFFFF"/>
              </a:buClr>
              <a:buSzPts val="1800"/>
              <a:buFont typeface="Arial"/>
              <a:buChar char="•"/>
            </a:pPr>
            <a:r>
              <a:rPr b="0" i="0" lang="en-US" sz="1800" u="none" cap="none" strike="noStrike">
                <a:solidFill>
                  <a:srgbClr val="FFFFFF"/>
                </a:solidFill>
                <a:latin typeface="Trebuchet MS"/>
                <a:ea typeface="Trebuchet MS"/>
                <a:cs typeface="Trebuchet MS"/>
                <a:sym typeface="Trebuchet MS"/>
              </a:rPr>
              <a:t>What do you think these Greenpeace campaigns are all about?</a:t>
            </a:r>
            <a:endParaRPr/>
          </a:p>
        </p:txBody>
      </p:sp>
      <p:pic>
        <p:nvPicPr>
          <p:cNvPr descr="key words copy.png" id="428" name="Google Shape;428;p20"/>
          <p:cNvPicPr preferRelativeResize="0"/>
          <p:nvPr/>
        </p:nvPicPr>
        <p:blipFill rotWithShape="1">
          <a:blip r:embed="rId5">
            <a:alphaModFix/>
          </a:blip>
          <a:srcRect b="0" l="0" r="0" t="0"/>
          <a:stretch/>
        </p:blipFill>
        <p:spPr>
          <a:xfrm>
            <a:off x="906891" y="2735045"/>
            <a:ext cx="2214225" cy="389318"/>
          </a:xfrm>
          <a:prstGeom prst="rect">
            <a:avLst/>
          </a:prstGeom>
          <a:noFill/>
          <a:ln>
            <a:noFill/>
          </a:ln>
        </p:spPr>
      </p:pic>
      <p:pic>
        <p:nvPicPr>
          <p:cNvPr descr="A body of water in front of a building&#10;&#10;Description automatically generated" id="429" name="Google Shape;429;p20"/>
          <p:cNvPicPr preferRelativeResize="0"/>
          <p:nvPr/>
        </p:nvPicPr>
        <p:blipFill rotWithShape="1">
          <a:blip r:embed="rId6">
            <a:alphaModFix/>
          </a:blip>
          <a:srcRect b="0" l="0" r="0" t="0"/>
          <a:stretch/>
        </p:blipFill>
        <p:spPr>
          <a:xfrm>
            <a:off x="4938125" y="116425"/>
            <a:ext cx="3239776" cy="2142977"/>
          </a:xfrm>
          <a:prstGeom prst="rect">
            <a:avLst/>
          </a:prstGeom>
          <a:noFill/>
          <a:ln>
            <a:noFill/>
          </a:ln>
        </p:spPr>
      </p:pic>
      <p:pic>
        <p:nvPicPr>
          <p:cNvPr descr="A screen shot of a computer&#10;&#10;Description automatically generated" id="430" name="Google Shape;430;p20"/>
          <p:cNvPicPr preferRelativeResize="0"/>
          <p:nvPr/>
        </p:nvPicPr>
        <p:blipFill rotWithShape="1">
          <a:blip r:embed="rId7">
            <a:alphaModFix/>
          </a:blip>
          <a:srcRect b="0" l="0" r="0" t="0"/>
          <a:stretch/>
        </p:blipFill>
        <p:spPr>
          <a:xfrm>
            <a:off x="4301190" y="2401302"/>
            <a:ext cx="3518829" cy="2236685"/>
          </a:xfrm>
          <a:prstGeom prst="rect">
            <a:avLst/>
          </a:prstGeom>
          <a:noFill/>
          <a:ln>
            <a:noFill/>
          </a:ln>
        </p:spPr>
      </p:pic>
      <p:pic>
        <p:nvPicPr>
          <p:cNvPr descr="A person standing in front of a forest&#10;&#10;Description automatically generated" id="431" name="Google Shape;431;p20"/>
          <p:cNvPicPr preferRelativeResize="0"/>
          <p:nvPr/>
        </p:nvPicPr>
        <p:blipFill rotWithShape="1">
          <a:blip r:embed="rId8">
            <a:alphaModFix/>
          </a:blip>
          <a:srcRect b="0" l="0" r="0" t="0"/>
          <a:stretch/>
        </p:blipFill>
        <p:spPr>
          <a:xfrm>
            <a:off x="7999101" y="2822871"/>
            <a:ext cx="3837980" cy="2558653"/>
          </a:xfrm>
          <a:prstGeom prst="rect">
            <a:avLst/>
          </a:prstGeom>
          <a:noFill/>
          <a:ln>
            <a:noFill/>
          </a:ln>
        </p:spPr>
      </p:pic>
      <p:pic>
        <p:nvPicPr>
          <p:cNvPr descr="A picture containing indoor, sitting, small, cake&#10;&#10;Description automatically generated" id="432" name="Google Shape;432;p20"/>
          <p:cNvPicPr preferRelativeResize="0"/>
          <p:nvPr/>
        </p:nvPicPr>
        <p:blipFill rotWithShape="1">
          <a:blip r:embed="rId9">
            <a:alphaModFix/>
          </a:blip>
          <a:srcRect b="0" l="0" r="0" t="0"/>
          <a:stretch/>
        </p:blipFill>
        <p:spPr>
          <a:xfrm>
            <a:off x="8325414" y="189657"/>
            <a:ext cx="3542671" cy="2343329"/>
          </a:xfrm>
          <a:prstGeom prst="rect">
            <a:avLst/>
          </a:prstGeom>
          <a:noFill/>
          <a:ln>
            <a:noFill/>
          </a:ln>
        </p:spPr>
      </p:pic>
      <p:pic>
        <p:nvPicPr>
          <p:cNvPr descr="A screen shot of a computer&#10;&#10;Description automatically generated" id="433" name="Google Shape;433;p20"/>
          <p:cNvPicPr preferRelativeResize="0"/>
          <p:nvPr/>
        </p:nvPicPr>
        <p:blipFill rotWithShape="1">
          <a:blip r:embed="rId10">
            <a:alphaModFix/>
          </a:blip>
          <a:srcRect b="0" l="0" r="0" t="0"/>
          <a:stretch/>
        </p:blipFill>
        <p:spPr>
          <a:xfrm>
            <a:off x="8239928" y="0"/>
            <a:ext cx="3705028" cy="2681500"/>
          </a:xfrm>
          <a:prstGeom prst="rect">
            <a:avLst/>
          </a:prstGeom>
          <a:noFill/>
          <a:ln>
            <a:noFill/>
          </a:ln>
        </p:spPr>
      </p:pic>
      <p:pic>
        <p:nvPicPr>
          <p:cNvPr descr="A screen shot of a computer&#10;&#10;Description automatically generated" id="434" name="Google Shape;434;p20"/>
          <p:cNvPicPr preferRelativeResize="0"/>
          <p:nvPr/>
        </p:nvPicPr>
        <p:blipFill rotWithShape="1">
          <a:blip r:embed="rId11">
            <a:alphaModFix/>
          </a:blip>
          <a:srcRect b="0" l="0" r="0" t="0"/>
          <a:stretch/>
        </p:blipFill>
        <p:spPr>
          <a:xfrm>
            <a:off x="7924676" y="2640316"/>
            <a:ext cx="4043390" cy="2902747"/>
          </a:xfrm>
          <a:prstGeom prst="rect">
            <a:avLst/>
          </a:prstGeom>
          <a:noFill/>
          <a:ln>
            <a:noFill/>
          </a:ln>
        </p:spPr>
      </p:pic>
      <p:pic>
        <p:nvPicPr>
          <p:cNvPr descr="A screen shot of a computer&#10;&#10;Description automatically generated" id="435" name="Google Shape;435;p20"/>
          <p:cNvPicPr preferRelativeResize="0"/>
          <p:nvPr/>
        </p:nvPicPr>
        <p:blipFill rotWithShape="1">
          <a:blip r:embed="rId12">
            <a:alphaModFix/>
          </a:blip>
          <a:srcRect b="0" l="0" r="0" t="0"/>
          <a:stretch/>
        </p:blipFill>
        <p:spPr>
          <a:xfrm>
            <a:off x="4856772" y="-14570"/>
            <a:ext cx="3391771" cy="2407949"/>
          </a:xfrm>
          <a:prstGeom prst="rect">
            <a:avLst/>
          </a:prstGeom>
          <a:noFill/>
          <a:ln>
            <a:noFill/>
          </a:ln>
        </p:spPr>
      </p:pic>
      <p:pic>
        <p:nvPicPr>
          <p:cNvPr descr="A picture containing truck, outdoor, sitting, car&#10;&#10;Description automatically generated" id="436" name="Google Shape;436;p20"/>
          <p:cNvPicPr preferRelativeResize="0"/>
          <p:nvPr/>
        </p:nvPicPr>
        <p:blipFill rotWithShape="1">
          <a:blip r:embed="rId13">
            <a:alphaModFix/>
          </a:blip>
          <a:srcRect b="0" l="0" r="0" t="0"/>
          <a:stretch/>
        </p:blipFill>
        <p:spPr>
          <a:xfrm>
            <a:off x="4357969" y="4719174"/>
            <a:ext cx="3435722" cy="1924724"/>
          </a:xfrm>
          <a:prstGeom prst="rect">
            <a:avLst/>
          </a:prstGeom>
          <a:noFill/>
          <a:ln>
            <a:noFill/>
          </a:ln>
        </p:spPr>
      </p:pic>
      <p:pic>
        <p:nvPicPr>
          <p:cNvPr descr="A screen shot of a computer&#10;&#10;Description automatically generated" id="437" name="Google Shape;437;p20"/>
          <p:cNvPicPr preferRelativeResize="0"/>
          <p:nvPr/>
        </p:nvPicPr>
        <p:blipFill rotWithShape="1">
          <a:blip r:embed="rId14">
            <a:alphaModFix/>
          </a:blip>
          <a:srcRect b="0" l="0" r="0" t="0"/>
          <a:stretch/>
        </p:blipFill>
        <p:spPr>
          <a:xfrm>
            <a:off x="4274862" y="4597028"/>
            <a:ext cx="3649814" cy="2144548"/>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1" name="Shape 441"/>
        <p:cNvGrpSpPr/>
        <p:nvPr/>
      </p:nvGrpSpPr>
      <p:grpSpPr>
        <a:xfrm>
          <a:off x="0" y="0"/>
          <a:ext cx="0" cy="0"/>
          <a:chOff x="0" y="0"/>
          <a:chExt cx="0" cy="0"/>
        </a:xfrm>
      </p:grpSpPr>
      <p:sp>
        <p:nvSpPr>
          <p:cNvPr id="442" name="Google Shape;442;p21"/>
          <p:cNvSpPr txBox="1"/>
          <p:nvPr/>
        </p:nvSpPr>
        <p:spPr>
          <a:xfrm>
            <a:off x="417863" y="-90344"/>
            <a:ext cx="4957622" cy="1325563"/>
          </a:xfrm>
          <a:prstGeom prst="rect">
            <a:avLst/>
          </a:prstGeom>
          <a:noFill/>
          <a:ln>
            <a:noFill/>
          </a:ln>
        </p:spPr>
        <p:txBody>
          <a:bodyPr anchorCtr="0" anchor="ctr" bIns="45700" lIns="45700" spcFirstLastPara="1" rIns="45700" wrap="square" tIns="45700">
            <a:normAutofit/>
          </a:bodyPr>
          <a:lstStyle/>
          <a:p>
            <a:pPr indent="0" lvl="0" marL="0" marR="0" rtl="0" algn="l">
              <a:lnSpc>
                <a:spcPct val="90000"/>
              </a:lnSpc>
              <a:spcBef>
                <a:spcPts val="0"/>
              </a:spcBef>
              <a:spcAft>
                <a:spcPts val="0"/>
              </a:spcAft>
              <a:buClr>
                <a:srgbClr val="FFFFFF"/>
              </a:buClr>
              <a:buSzPts val="3200"/>
              <a:buFont typeface="Trebuchet MS"/>
              <a:buNone/>
            </a:pPr>
            <a:r>
              <a:rPr b="1" i="0" lang="en-US" sz="3200" u="none" cap="none" strike="noStrike">
                <a:solidFill>
                  <a:srgbClr val="FFFFFF"/>
                </a:solidFill>
                <a:latin typeface="Trebuchet MS"/>
                <a:ea typeface="Trebuchet MS"/>
                <a:cs typeface="Trebuchet MS"/>
                <a:sym typeface="Trebuchet MS"/>
              </a:rPr>
              <a:t>Make your pledge</a:t>
            </a:r>
            <a:endParaRPr/>
          </a:p>
        </p:txBody>
      </p:sp>
      <p:sp>
        <p:nvSpPr>
          <p:cNvPr id="443" name="Google Shape;443;p21"/>
          <p:cNvSpPr txBox="1"/>
          <p:nvPr/>
        </p:nvSpPr>
        <p:spPr>
          <a:xfrm>
            <a:off x="420504" y="800190"/>
            <a:ext cx="4745767" cy="598129"/>
          </a:xfrm>
          <a:prstGeom prst="rect">
            <a:avLst/>
          </a:prstGeom>
          <a:noFill/>
          <a:ln>
            <a:noFill/>
          </a:ln>
        </p:spPr>
        <p:txBody>
          <a:bodyPr anchorCtr="0" anchor="ctr" bIns="45675" lIns="45675" spcFirstLastPara="1" rIns="45675" wrap="square" tIns="45675">
            <a:spAutoFit/>
          </a:bodyPr>
          <a:lstStyle/>
          <a:p>
            <a:pPr indent="0" lvl="0" marL="0" marR="0" rtl="0" algn="l">
              <a:lnSpc>
                <a:spcPct val="90000"/>
              </a:lnSpc>
              <a:spcBef>
                <a:spcPts val="0"/>
              </a:spcBef>
              <a:spcAft>
                <a:spcPts val="0"/>
              </a:spcAft>
              <a:buClr>
                <a:srgbClr val="FFFFFF"/>
              </a:buClr>
              <a:buSzPts val="1800"/>
              <a:buFont typeface="Trebuchet MS"/>
              <a:buNone/>
            </a:pPr>
            <a:r>
              <a:rPr b="0" i="0" lang="en-US" sz="1800" u="none" cap="none" strike="noStrike">
                <a:solidFill>
                  <a:srgbClr val="FFFFFF"/>
                </a:solidFill>
                <a:latin typeface="Trebuchet MS"/>
                <a:ea typeface="Trebuchet MS"/>
                <a:cs typeface="Trebuchet MS"/>
                <a:sym typeface="Trebuchet MS"/>
              </a:rPr>
              <a:t>Here are two ways you can help </a:t>
            </a:r>
            <a:endParaRPr/>
          </a:p>
          <a:p>
            <a:pPr indent="0" lvl="0" marL="0" marR="0" rtl="0" algn="l">
              <a:lnSpc>
                <a:spcPct val="90000"/>
              </a:lnSpc>
              <a:spcBef>
                <a:spcPts val="0"/>
              </a:spcBef>
              <a:spcAft>
                <a:spcPts val="0"/>
              </a:spcAft>
              <a:buClr>
                <a:srgbClr val="FFFFFF"/>
              </a:buClr>
              <a:buSzPts val="1800"/>
              <a:buFont typeface="Trebuchet MS"/>
              <a:buNone/>
            </a:pPr>
            <a:r>
              <a:rPr b="0" i="0" lang="en-US" sz="1800" u="none" cap="none" strike="noStrike">
                <a:solidFill>
                  <a:srgbClr val="FFFFFF"/>
                </a:solidFill>
                <a:latin typeface="Trebuchet MS"/>
                <a:ea typeface="Trebuchet MS"/>
                <a:cs typeface="Trebuchet MS"/>
                <a:sym typeface="Trebuchet MS"/>
              </a:rPr>
              <a:t>to save our forests</a:t>
            </a:r>
            <a:endParaRPr/>
          </a:p>
        </p:txBody>
      </p:sp>
      <p:pic>
        <p:nvPicPr>
          <p:cNvPr descr="eat less meat.png" id="444" name="Google Shape;444;p21"/>
          <p:cNvPicPr preferRelativeResize="0"/>
          <p:nvPr/>
        </p:nvPicPr>
        <p:blipFill rotWithShape="1">
          <a:blip r:embed="rId3">
            <a:alphaModFix/>
          </a:blip>
          <a:srcRect b="0" l="0" r="0" t="0"/>
          <a:stretch/>
        </p:blipFill>
        <p:spPr>
          <a:xfrm>
            <a:off x="4627148" y="1229342"/>
            <a:ext cx="3462372" cy="2680840"/>
          </a:xfrm>
          <a:prstGeom prst="rect">
            <a:avLst/>
          </a:prstGeom>
          <a:noFill/>
          <a:ln>
            <a:noFill/>
          </a:ln>
        </p:spPr>
      </p:pic>
      <p:pic>
        <p:nvPicPr>
          <p:cNvPr descr="SPREAD THE WORD.png" id="445" name="Google Shape;445;p21"/>
          <p:cNvPicPr preferRelativeResize="0"/>
          <p:nvPr/>
        </p:nvPicPr>
        <p:blipFill rotWithShape="1">
          <a:blip r:embed="rId4">
            <a:alphaModFix/>
          </a:blip>
          <a:srcRect b="0" l="0" r="0" t="0"/>
          <a:stretch/>
        </p:blipFill>
        <p:spPr>
          <a:xfrm>
            <a:off x="7793759" y="834643"/>
            <a:ext cx="4127974" cy="3196198"/>
          </a:xfrm>
          <a:prstGeom prst="rect">
            <a:avLst/>
          </a:prstGeom>
          <a:noFill/>
          <a:ln>
            <a:noFill/>
          </a:ln>
        </p:spPr>
      </p:pic>
      <p:sp>
        <p:nvSpPr>
          <p:cNvPr id="446" name="Google Shape;446;p21"/>
          <p:cNvSpPr txBox="1"/>
          <p:nvPr>
            <p:ph idx="4294967295" type="body"/>
          </p:nvPr>
        </p:nvSpPr>
        <p:spPr>
          <a:xfrm>
            <a:off x="1167747" y="2205544"/>
            <a:ext cx="4038682" cy="2446915"/>
          </a:xfrm>
          <a:prstGeom prst="rect">
            <a:avLst/>
          </a:prstGeom>
          <a:noFill/>
          <a:ln>
            <a:noFill/>
          </a:ln>
        </p:spPr>
        <p:txBody>
          <a:bodyPr anchorCtr="0" anchor="t" bIns="45675" lIns="45675" spcFirstLastPara="1" rIns="45675" wrap="square" tIns="45675">
            <a:normAutofit/>
          </a:bodyPr>
          <a:lstStyle/>
          <a:p>
            <a:pPr indent="0" lvl="0" marL="0" rtl="0" algn="l">
              <a:lnSpc>
                <a:spcPct val="90000"/>
              </a:lnSpc>
              <a:spcBef>
                <a:spcPts val="0"/>
              </a:spcBef>
              <a:spcAft>
                <a:spcPts val="0"/>
              </a:spcAft>
              <a:buClr>
                <a:srgbClr val="000000"/>
              </a:buClr>
              <a:buSzPts val="2500"/>
              <a:buFont typeface="Trebuchet MS"/>
              <a:buNone/>
            </a:pPr>
            <a:r>
              <a:rPr lang="en-US" sz="2500">
                <a:solidFill>
                  <a:srgbClr val="000000"/>
                </a:solidFill>
                <a:latin typeface="Trebuchet MS"/>
                <a:ea typeface="Trebuchet MS"/>
                <a:cs typeface="Trebuchet MS"/>
                <a:sym typeface="Trebuchet MS"/>
              </a:rPr>
              <a:t>I will take action to </a:t>
            </a:r>
            <a:endParaRPr/>
          </a:p>
          <a:p>
            <a:pPr indent="0" lvl="0" marL="0" rtl="0" algn="l">
              <a:lnSpc>
                <a:spcPct val="90000"/>
              </a:lnSpc>
              <a:spcBef>
                <a:spcPts val="0"/>
              </a:spcBef>
              <a:spcAft>
                <a:spcPts val="0"/>
              </a:spcAft>
              <a:buClr>
                <a:srgbClr val="000000"/>
              </a:buClr>
              <a:buSzPts val="2500"/>
              <a:buFont typeface="Trebuchet MS"/>
              <a:buNone/>
            </a:pPr>
            <a:r>
              <a:rPr lang="en-US" sz="2500">
                <a:solidFill>
                  <a:srgbClr val="000000"/>
                </a:solidFill>
                <a:latin typeface="Trebuchet MS"/>
                <a:ea typeface="Trebuchet MS"/>
                <a:cs typeface="Trebuchet MS"/>
                <a:sym typeface="Trebuchet MS"/>
              </a:rPr>
              <a:t>save forests by…</a:t>
            </a:r>
            <a:endParaRPr/>
          </a:p>
          <a:p>
            <a:pPr indent="0" lvl="0" marL="0" rtl="0" algn="l">
              <a:lnSpc>
                <a:spcPct val="90000"/>
              </a:lnSpc>
              <a:spcBef>
                <a:spcPts val="0"/>
              </a:spcBef>
              <a:spcAft>
                <a:spcPts val="0"/>
              </a:spcAft>
              <a:buClr>
                <a:srgbClr val="000000"/>
              </a:buClr>
              <a:buSzPts val="2400"/>
              <a:buFont typeface="Trebuchet MS"/>
              <a:buNone/>
            </a:pPr>
            <a:r>
              <a:t/>
            </a:r>
            <a:endParaRPr/>
          </a:p>
          <a:p>
            <a:pPr indent="0" lvl="0" marL="0" rtl="0" algn="l">
              <a:lnSpc>
                <a:spcPct val="90000"/>
              </a:lnSpc>
              <a:spcBef>
                <a:spcPts val="0"/>
              </a:spcBef>
              <a:spcAft>
                <a:spcPts val="0"/>
              </a:spcAft>
              <a:buClr>
                <a:srgbClr val="000000"/>
              </a:buClr>
              <a:buSzPts val="2500"/>
              <a:buFont typeface="Trebuchet MS"/>
              <a:buNone/>
            </a:pPr>
            <a:r>
              <a:rPr lang="en-US" sz="2500">
                <a:solidFill>
                  <a:srgbClr val="000000"/>
                </a:solidFill>
                <a:latin typeface="Trebuchet MS"/>
                <a:ea typeface="Trebuchet MS"/>
                <a:cs typeface="Trebuchet MS"/>
                <a:sym typeface="Trebuchet MS"/>
              </a:rPr>
              <a:t>1. Eating less meat</a:t>
            </a:r>
            <a:endParaRPr/>
          </a:p>
          <a:p>
            <a:pPr indent="0" lvl="0" marL="0" rtl="0" algn="l">
              <a:lnSpc>
                <a:spcPct val="90000"/>
              </a:lnSpc>
              <a:spcBef>
                <a:spcPts val="0"/>
              </a:spcBef>
              <a:spcAft>
                <a:spcPts val="0"/>
              </a:spcAft>
              <a:buClr>
                <a:srgbClr val="000000"/>
              </a:buClr>
              <a:buSzPts val="2400"/>
              <a:buFont typeface="Trebuchet MS"/>
              <a:buNone/>
            </a:pPr>
            <a:r>
              <a:t/>
            </a:r>
            <a:endParaRPr/>
          </a:p>
          <a:p>
            <a:pPr indent="0" lvl="0" marL="0" rtl="0" algn="l">
              <a:lnSpc>
                <a:spcPct val="90000"/>
              </a:lnSpc>
              <a:spcBef>
                <a:spcPts val="0"/>
              </a:spcBef>
              <a:spcAft>
                <a:spcPts val="0"/>
              </a:spcAft>
              <a:buClr>
                <a:srgbClr val="000000"/>
              </a:buClr>
              <a:buSzPts val="2500"/>
              <a:buFont typeface="Trebuchet MS"/>
              <a:buNone/>
            </a:pPr>
            <a:r>
              <a:rPr lang="en-US" sz="2500">
                <a:solidFill>
                  <a:srgbClr val="000000"/>
                </a:solidFill>
                <a:latin typeface="Trebuchet MS"/>
                <a:ea typeface="Trebuchet MS"/>
                <a:cs typeface="Trebuchet MS"/>
                <a:sym typeface="Trebuchet MS"/>
              </a:rPr>
              <a:t>2. Spreading the word!</a:t>
            </a:r>
            <a:endParaRPr/>
          </a:p>
        </p:txBody>
      </p:sp>
      <p:sp>
        <p:nvSpPr>
          <p:cNvPr id="447" name="Google Shape;447;p21"/>
          <p:cNvSpPr/>
          <p:nvPr/>
        </p:nvSpPr>
        <p:spPr>
          <a:xfrm>
            <a:off x="-23437" y="5108473"/>
            <a:ext cx="7857788" cy="760850"/>
          </a:xfrm>
          <a:prstGeom prst="rect">
            <a:avLst/>
          </a:prstGeom>
          <a:solidFill>
            <a:srgbClr val="8EC055"/>
          </a:solidFill>
          <a:ln>
            <a:noFill/>
          </a:ln>
          <a:effectLst>
            <a:outerShdw blurRad="38100" rotWithShape="0" dir="5400000" dist="23000">
              <a:srgbClr val="000000">
                <a:alpha val="34901"/>
              </a:srgbClr>
            </a:outerShdw>
          </a:effectLst>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Trebuchet MS"/>
              <a:buNone/>
            </a:pPr>
            <a:r>
              <a:t/>
            </a:r>
            <a:endParaRPr b="0" i="0" sz="1400" u="none" cap="none" strike="noStrike">
              <a:solidFill>
                <a:srgbClr val="000000"/>
              </a:solidFill>
              <a:latin typeface="Arial"/>
              <a:ea typeface="Arial"/>
              <a:cs typeface="Arial"/>
              <a:sym typeface="Arial"/>
            </a:endParaRPr>
          </a:p>
        </p:txBody>
      </p:sp>
      <p:sp>
        <p:nvSpPr>
          <p:cNvPr id="448" name="Google Shape;448;p21"/>
          <p:cNvSpPr txBox="1"/>
          <p:nvPr/>
        </p:nvSpPr>
        <p:spPr>
          <a:xfrm>
            <a:off x="-15901" y="5278077"/>
            <a:ext cx="7634745" cy="421637"/>
          </a:xfrm>
          <a:prstGeom prst="rect">
            <a:avLst/>
          </a:prstGeom>
          <a:noFill/>
          <a:ln>
            <a:noFill/>
          </a:ln>
        </p:spPr>
        <p:txBody>
          <a:bodyPr anchorCtr="0" anchor="t" bIns="45700" lIns="45700" spcFirstLastPara="1" rIns="45700" wrap="square" tIns="45700">
            <a:spAutoFit/>
          </a:bodyPr>
          <a:lstStyle/>
          <a:p>
            <a:pPr indent="0" lvl="0" marL="0" marR="0" rtl="0" algn="ctr">
              <a:lnSpc>
                <a:spcPct val="100000"/>
              </a:lnSpc>
              <a:spcBef>
                <a:spcPts val="0"/>
              </a:spcBef>
              <a:spcAft>
                <a:spcPts val="0"/>
              </a:spcAft>
              <a:buClr>
                <a:srgbClr val="FFFFFF"/>
              </a:buClr>
              <a:buSzPts val="2200"/>
              <a:buFont typeface="Trebuchet MS"/>
              <a:buNone/>
            </a:pPr>
            <a:r>
              <a:rPr b="0" i="0" lang="en-US" sz="2200" u="none" cap="none" strike="noStrike">
                <a:solidFill>
                  <a:srgbClr val="FFFFFF"/>
                </a:solidFill>
                <a:latin typeface="Trebuchet MS"/>
                <a:ea typeface="Trebuchet MS"/>
                <a:cs typeface="Trebuchet MS"/>
                <a:sym typeface="Trebuchet MS"/>
              </a:rPr>
              <a:t>Use the </a:t>
            </a:r>
            <a:r>
              <a:rPr b="1" i="0" lang="en-US" sz="2200" u="none" cap="none" strike="noStrike">
                <a:solidFill>
                  <a:srgbClr val="FFFFFF"/>
                </a:solidFill>
                <a:latin typeface="Trebuchet MS"/>
                <a:ea typeface="Trebuchet MS"/>
                <a:cs typeface="Trebuchet MS"/>
                <a:sym typeface="Trebuchet MS"/>
              </a:rPr>
              <a:t>Act! Toolkit </a:t>
            </a:r>
            <a:r>
              <a:rPr b="0" i="0" lang="en-US" sz="2200" u="none" cap="none" strike="noStrike">
                <a:solidFill>
                  <a:srgbClr val="FFFFFF"/>
                </a:solidFill>
                <a:latin typeface="Trebuchet MS"/>
                <a:ea typeface="Trebuchet MS"/>
                <a:cs typeface="Trebuchet MS"/>
                <a:sym typeface="Trebuchet MS"/>
              </a:rPr>
              <a:t>to take action to save the forests.</a:t>
            </a:r>
            <a:endParaRPr/>
          </a:p>
        </p:txBody>
      </p:sp>
      <p:pic>
        <p:nvPicPr>
          <p:cNvPr descr="what now_ copy.png" id="449" name="Google Shape;449;p21"/>
          <p:cNvPicPr preferRelativeResize="0"/>
          <p:nvPr/>
        </p:nvPicPr>
        <p:blipFill rotWithShape="1">
          <a:blip r:embed="rId5">
            <a:alphaModFix/>
          </a:blip>
          <a:srcRect b="0" l="0" r="0" t="0"/>
          <a:stretch/>
        </p:blipFill>
        <p:spPr>
          <a:xfrm>
            <a:off x="5004106" y="4661913"/>
            <a:ext cx="2352858" cy="382488"/>
          </a:xfrm>
          <a:prstGeom prst="rect">
            <a:avLst/>
          </a:prstGeom>
          <a:noFill/>
          <a:ln>
            <a:noFill/>
          </a:ln>
        </p:spPr>
      </p:pic>
      <p:sp>
        <p:nvSpPr>
          <p:cNvPr id="450" name="Google Shape;450;p21"/>
          <p:cNvSpPr/>
          <p:nvPr/>
        </p:nvSpPr>
        <p:spPr>
          <a:xfrm>
            <a:off x="-23437" y="5923131"/>
            <a:ext cx="7857788" cy="760849"/>
          </a:xfrm>
          <a:prstGeom prst="rect">
            <a:avLst/>
          </a:prstGeom>
          <a:solidFill>
            <a:srgbClr val="8EC055"/>
          </a:solidFill>
          <a:ln>
            <a:noFill/>
          </a:ln>
          <a:effectLst>
            <a:outerShdw blurRad="38100" rotWithShape="0" dir="5400000" dist="23000">
              <a:srgbClr val="000000">
                <a:alpha val="34901"/>
              </a:srgbClr>
            </a:outerShdw>
          </a:effectLst>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Trebuchet MS"/>
              <a:buNone/>
            </a:pPr>
            <a:r>
              <a:t/>
            </a:r>
            <a:endParaRPr b="0" i="0" sz="1400" u="none" cap="none" strike="noStrike">
              <a:solidFill>
                <a:srgbClr val="000000"/>
              </a:solidFill>
              <a:latin typeface="Arial"/>
              <a:ea typeface="Arial"/>
              <a:cs typeface="Arial"/>
              <a:sym typeface="Arial"/>
            </a:endParaRPr>
          </a:p>
        </p:txBody>
      </p:sp>
      <p:sp>
        <p:nvSpPr>
          <p:cNvPr id="451" name="Google Shape;451;p21"/>
          <p:cNvSpPr txBox="1"/>
          <p:nvPr/>
        </p:nvSpPr>
        <p:spPr>
          <a:xfrm>
            <a:off x="259156" y="6080035"/>
            <a:ext cx="7084623" cy="447037"/>
          </a:xfrm>
          <a:prstGeom prst="rect">
            <a:avLst/>
          </a:prstGeom>
          <a:noFill/>
          <a:ln>
            <a:noFill/>
          </a:ln>
        </p:spPr>
        <p:txBody>
          <a:bodyPr anchorCtr="0" anchor="t" bIns="45700" lIns="45700" spcFirstLastPara="1" rIns="45700" wrap="square" tIns="45700">
            <a:spAutoFit/>
          </a:bodyPr>
          <a:lstStyle/>
          <a:p>
            <a:pPr indent="0" lvl="0" marL="0" marR="0" rtl="0" algn="ctr">
              <a:lnSpc>
                <a:spcPct val="100000"/>
              </a:lnSpc>
              <a:spcBef>
                <a:spcPts val="0"/>
              </a:spcBef>
              <a:spcAft>
                <a:spcPts val="0"/>
              </a:spcAft>
              <a:buClr>
                <a:srgbClr val="FFFFFF"/>
              </a:buClr>
              <a:buSzPts val="2400"/>
              <a:buFont typeface="Trebuchet MS"/>
              <a:buNone/>
            </a:pPr>
            <a:r>
              <a:rPr b="0" i="0" lang="en-US" sz="2400" u="none" cap="none" strike="noStrike">
                <a:solidFill>
                  <a:srgbClr val="FFFFFF"/>
                </a:solidFill>
                <a:latin typeface="Trebuchet MS"/>
                <a:ea typeface="Trebuchet MS"/>
                <a:cs typeface="Trebuchet MS"/>
                <a:sym typeface="Trebuchet MS"/>
              </a:rPr>
              <a:t>Become part of a movement to protect our planet!</a:t>
            </a:r>
            <a:endParaRPr/>
          </a:p>
        </p:txBody>
      </p:sp>
      <p:pic>
        <p:nvPicPr>
          <p:cNvPr id="452" name="Google Shape;452;p21"/>
          <p:cNvPicPr preferRelativeResize="0"/>
          <p:nvPr/>
        </p:nvPicPr>
        <p:blipFill rotWithShape="1">
          <a:blip r:embed="rId6">
            <a:alphaModFix/>
          </a:blip>
          <a:srcRect b="0" l="0" r="0" t="0"/>
          <a:stretch/>
        </p:blipFill>
        <p:spPr>
          <a:xfrm rot="120000">
            <a:off x="7641945" y="4019184"/>
            <a:ext cx="1865702" cy="2638284"/>
          </a:xfrm>
          <a:custGeom>
            <a:rect b="b" l="l" r="r" t="t"/>
            <a:pathLst>
              <a:path extrusionOk="0" h="21600" w="21600">
                <a:moveTo>
                  <a:pt x="0" y="0"/>
                </a:moveTo>
                <a:lnTo>
                  <a:pt x="0" y="21600"/>
                </a:lnTo>
                <a:lnTo>
                  <a:pt x="21600" y="21600"/>
                </a:lnTo>
                <a:lnTo>
                  <a:pt x="21600" y="0"/>
                </a:lnTo>
                <a:lnTo>
                  <a:pt x="0" y="0"/>
                </a:lnTo>
                <a:close/>
              </a:path>
            </a:pathLst>
          </a:custGeom>
          <a:noFill/>
          <a:ln>
            <a:noFill/>
          </a:ln>
          <a:effectLst>
            <a:outerShdw blurRad="38100" rotWithShape="0" dir="4144309" dist="23000">
              <a:srgbClr val="000000">
                <a:alpha val="34901"/>
              </a:srgbClr>
            </a:outerShdw>
          </a:effectLst>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3"/>
          <p:cNvSpPr txBox="1"/>
          <p:nvPr/>
        </p:nvSpPr>
        <p:spPr>
          <a:xfrm>
            <a:off x="417863" y="-1444"/>
            <a:ext cx="3557048" cy="1325563"/>
          </a:xfrm>
          <a:prstGeom prst="rect">
            <a:avLst/>
          </a:prstGeom>
          <a:noFill/>
          <a:ln>
            <a:noFill/>
          </a:ln>
        </p:spPr>
        <p:txBody>
          <a:bodyPr anchorCtr="0" anchor="ctr" bIns="45700" lIns="45700" spcFirstLastPara="1" rIns="45700" wrap="square" tIns="45700">
            <a:normAutofit/>
          </a:bodyPr>
          <a:lstStyle/>
          <a:p>
            <a:pPr indent="0" lvl="0" marL="0" marR="0" rtl="0" algn="l">
              <a:lnSpc>
                <a:spcPct val="90000"/>
              </a:lnSpc>
              <a:spcBef>
                <a:spcPts val="0"/>
              </a:spcBef>
              <a:spcAft>
                <a:spcPts val="0"/>
              </a:spcAft>
              <a:buClr>
                <a:srgbClr val="FFFFFF"/>
              </a:buClr>
              <a:buSzPts val="3200"/>
              <a:buFont typeface="Trebuchet MS"/>
              <a:buNone/>
            </a:pPr>
            <a:r>
              <a:rPr b="1" i="0" lang="en-US" sz="3200" u="none" cap="none" strike="noStrike">
                <a:solidFill>
                  <a:srgbClr val="FFFFFF"/>
                </a:solidFill>
                <a:latin typeface="Trebuchet MS"/>
                <a:ea typeface="Trebuchet MS"/>
                <a:cs typeface="Trebuchet MS"/>
                <a:sym typeface="Trebuchet MS"/>
              </a:rPr>
              <a:t>The Monster Film</a:t>
            </a:r>
            <a:endParaRPr/>
          </a:p>
        </p:txBody>
      </p:sp>
      <p:pic>
        <p:nvPicPr>
          <p:cNvPr descr="Picture 7" id="90" name="Google Shape;90;p3"/>
          <p:cNvPicPr preferRelativeResize="0"/>
          <p:nvPr/>
        </p:nvPicPr>
        <p:blipFill rotWithShape="1">
          <a:blip r:embed="rId3">
            <a:alphaModFix/>
          </a:blip>
          <a:srcRect b="0" l="0" r="0" t="0"/>
          <a:stretch/>
        </p:blipFill>
        <p:spPr>
          <a:xfrm>
            <a:off x="5228235" y="1805483"/>
            <a:ext cx="6374980" cy="3843491"/>
          </a:xfrm>
          <a:prstGeom prst="rect">
            <a:avLst/>
          </a:prstGeom>
          <a:noFill/>
          <a:ln>
            <a:noFill/>
          </a:ln>
        </p:spPr>
      </p:pic>
      <p:pic>
        <p:nvPicPr>
          <p:cNvPr id="91" name="Google Shape;91;p3"/>
          <p:cNvPicPr preferRelativeResize="0"/>
          <p:nvPr/>
        </p:nvPicPr>
        <p:blipFill rotWithShape="1">
          <a:blip r:embed="rId4">
            <a:alphaModFix/>
          </a:blip>
          <a:srcRect b="0" l="0" r="0" t="0"/>
          <a:stretch/>
        </p:blipFill>
        <p:spPr>
          <a:xfrm>
            <a:off x="5437638" y="2090815"/>
            <a:ext cx="5956173" cy="3333271"/>
          </a:xfrm>
          <a:prstGeom prst="rect">
            <a:avLst/>
          </a:prstGeom>
          <a:noFill/>
          <a:ln>
            <a:noFill/>
          </a:ln>
        </p:spPr>
      </p:pic>
      <p:sp>
        <p:nvSpPr>
          <p:cNvPr id="92" name="Google Shape;92;p3"/>
          <p:cNvSpPr txBox="1"/>
          <p:nvPr/>
        </p:nvSpPr>
        <p:spPr>
          <a:xfrm>
            <a:off x="1118523" y="2665464"/>
            <a:ext cx="3765905" cy="1907537"/>
          </a:xfrm>
          <a:prstGeom prst="rect">
            <a:avLst/>
          </a:prstGeom>
          <a:noFill/>
          <a:ln>
            <a:noFill/>
          </a:ln>
        </p:spPr>
        <p:txBody>
          <a:bodyPr anchorCtr="0" anchor="ctr" bIns="45700" lIns="45700" spcFirstLastPara="1" rIns="45700" wrap="square" tIns="45700">
            <a:spAutoFit/>
          </a:bodyPr>
          <a:lstStyle/>
          <a:p>
            <a:pPr indent="0" lvl="0" marL="0" marR="0" rtl="0" algn="l">
              <a:lnSpc>
                <a:spcPct val="90000"/>
              </a:lnSpc>
              <a:spcBef>
                <a:spcPts val="0"/>
              </a:spcBef>
              <a:spcAft>
                <a:spcPts val="0"/>
              </a:spcAft>
              <a:buClr>
                <a:srgbClr val="372827"/>
              </a:buClr>
              <a:buSzPts val="2200"/>
              <a:buFont typeface="Trebuchet MS"/>
              <a:buNone/>
            </a:pPr>
            <a:r>
              <a:rPr b="0" i="0" lang="en-US" sz="2200" u="none" cap="none" strike="noStrike">
                <a:solidFill>
                  <a:srgbClr val="372827"/>
                </a:solidFill>
                <a:latin typeface="Trebuchet MS"/>
                <a:ea typeface="Trebuchet MS"/>
                <a:cs typeface="Trebuchet MS"/>
                <a:sym typeface="Trebuchet MS"/>
              </a:rPr>
              <a:t>Let’s begin by </a:t>
            </a:r>
            <a:br>
              <a:rPr b="0" i="0" lang="en-US" sz="2200" u="none" cap="none" strike="noStrike">
                <a:solidFill>
                  <a:srgbClr val="372827"/>
                </a:solidFill>
                <a:latin typeface="Trebuchet MS"/>
                <a:ea typeface="Trebuchet MS"/>
                <a:cs typeface="Trebuchet MS"/>
                <a:sym typeface="Trebuchet MS"/>
              </a:rPr>
            </a:br>
            <a:r>
              <a:rPr b="0" i="0" lang="en-US" sz="2200" u="none" cap="none" strike="noStrike">
                <a:solidFill>
                  <a:srgbClr val="372827"/>
                </a:solidFill>
                <a:latin typeface="Trebuchet MS"/>
                <a:ea typeface="Trebuchet MS"/>
                <a:cs typeface="Trebuchet MS"/>
                <a:sym typeface="Trebuchet MS"/>
              </a:rPr>
              <a:t>watching this film.</a:t>
            </a:r>
            <a:endParaRPr b="0" i="0" sz="1400" u="none" cap="none" strike="noStrike">
              <a:solidFill>
                <a:srgbClr val="000000"/>
              </a:solidFill>
              <a:latin typeface="Calibri"/>
              <a:ea typeface="Calibri"/>
              <a:cs typeface="Calibri"/>
              <a:sym typeface="Calibri"/>
            </a:endParaRPr>
          </a:p>
          <a:p>
            <a:pPr indent="0" lvl="0" marL="0" marR="0" rtl="0" algn="l">
              <a:lnSpc>
                <a:spcPct val="90000"/>
              </a:lnSpc>
              <a:spcBef>
                <a:spcPts val="0"/>
              </a:spcBef>
              <a:spcAft>
                <a:spcPts val="0"/>
              </a:spcAft>
              <a:buClr>
                <a:srgbClr val="372827"/>
              </a:buClr>
              <a:buSzPts val="2200"/>
              <a:buFont typeface="Trebuchet MS"/>
              <a:buNone/>
            </a:pPr>
            <a:r>
              <a:rPr b="0" i="0" lang="en-US" sz="2200" u="none" cap="none" strike="noStrike">
                <a:solidFill>
                  <a:srgbClr val="372827"/>
                </a:solidFill>
                <a:latin typeface="Trebuchet MS"/>
                <a:ea typeface="Trebuchet MS"/>
                <a:cs typeface="Trebuchet MS"/>
                <a:sym typeface="Trebuchet MS"/>
              </a:rPr>
              <a:t> </a:t>
            </a:r>
            <a:endParaRPr b="0" i="0" sz="1400" u="none" cap="none" strike="noStrike">
              <a:solidFill>
                <a:srgbClr val="000000"/>
              </a:solidFill>
              <a:latin typeface="Calibri"/>
              <a:ea typeface="Calibri"/>
              <a:cs typeface="Calibri"/>
              <a:sym typeface="Calibri"/>
            </a:endParaRPr>
          </a:p>
          <a:p>
            <a:pPr indent="0" lvl="0" marL="0" marR="0" rtl="0" algn="l">
              <a:lnSpc>
                <a:spcPct val="90000"/>
              </a:lnSpc>
              <a:spcBef>
                <a:spcPts val="0"/>
              </a:spcBef>
              <a:spcAft>
                <a:spcPts val="0"/>
              </a:spcAft>
              <a:buClr>
                <a:srgbClr val="372827"/>
              </a:buClr>
              <a:buSzPts val="2200"/>
              <a:buFont typeface="Trebuchet MS"/>
              <a:buNone/>
            </a:pPr>
            <a:r>
              <a:rPr b="0" i="0" lang="en-US" sz="2200" u="none" cap="none" strike="noStrike">
                <a:solidFill>
                  <a:srgbClr val="372827"/>
                </a:solidFill>
                <a:latin typeface="Trebuchet MS"/>
                <a:ea typeface="Trebuchet MS"/>
                <a:cs typeface="Trebuchet MS"/>
                <a:sym typeface="Trebuchet MS"/>
              </a:rPr>
              <a:t>Looking at the image, </a:t>
            </a:r>
            <a:endParaRPr/>
          </a:p>
          <a:p>
            <a:pPr indent="0" lvl="0" marL="0" marR="0" rtl="0" algn="l">
              <a:lnSpc>
                <a:spcPct val="90000"/>
              </a:lnSpc>
              <a:spcBef>
                <a:spcPts val="0"/>
              </a:spcBef>
              <a:spcAft>
                <a:spcPts val="0"/>
              </a:spcAft>
              <a:buClr>
                <a:srgbClr val="372827"/>
              </a:buClr>
              <a:buSzPts val="2200"/>
              <a:buFont typeface="Trebuchet MS"/>
              <a:buNone/>
            </a:pPr>
            <a:r>
              <a:rPr b="0" i="0" lang="en-US" sz="2200" u="none" cap="none" strike="noStrike">
                <a:solidFill>
                  <a:srgbClr val="372827"/>
                </a:solidFill>
                <a:latin typeface="Trebuchet MS"/>
                <a:ea typeface="Trebuchet MS"/>
                <a:cs typeface="Trebuchet MS"/>
                <a:sym typeface="Trebuchet MS"/>
              </a:rPr>
              <a:t>what do you think the </a:t>
            </a:r>
            <a:br>
              <a:rPr b="0" i="0" lang="en-US" sz="2200" u="none" cap="none" strike="noStrike">
                <a:solidFill>
                  <a:srgbClr val="372827"/>
                </a:solidFill>
                <a:latin typeface="Trebuchet MS"/>
                <a:ea typeface="Trebuchet MS"/>
                <a:cs typeface="Trebuchet MS"/>
                <a:sym typeface="Trebuchet MS"/>
              </a:rPr>
            </a:br>
            <a:r>
              <a:rPr b="0" i="0" lang="en-US" sz="2200" u="none" cap="none" strike="noStrike">
                <a:solidFill>
                  <a:srgbClr val="372827"/>
                </a:solidFill>
                <a:latin typeface="Trebuchet MS"/>
                <a:ea typeface="Trebuchet MS"/>
                <a:cs typeface="Trebuchet MS"/>
                <a:sym typeface="Trebuchet MS"/>
              </a:rPr>
              <a:t>film will be about? </a:t>
            </a:r>
            <a:endParaRPr/>
          </a:p>
        </p:txBody>
      </p:sp>
      <p:pic>
        <p:nvPicPr>
          <p:cNvPr descr="Picture 13" id="93" name="Google Shape;93;p3">
            <a:hlinkClick r:id="rId5"/>
          </p:cNvPr>
          <p:cNvPicPr preferRelativeResize="0"/>
          <p:nvPr/>
        </p:nvPicPr>
        <p:blipFill rotWithShape="1">
          <a:blip r:embed="rId6">
            <a:alphaModFix/>
          </a:blip>
          <a:srcRect b="0" l="0" r="0" t="0"/>
          <a:stretch/>
        </p:blipFill>
        <p:spPr>
          <a:xfrm>
            <a:off x="1637351" y="4871060"/>
            <a:ext cx="1118072" cy="11180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sp>
        <p:nvSpPr>
          <p:cNvPr id="98" name="Google Shape;98;p4"/>
          <p:cNvSpPr txBox="1"/>
          <p:nvPr/>
        </p:nvSpPr>
        <p:spPr>
          <a:xfrm>
            <a:off x="417865" y="-1444"/>
            <a:ext cx="4002241" cy="1325563"/>
          </a:xfrm>
          <a:prstGeom prst="rect">
            <a:avLst/>
          </a:prstGeom>
          <a:noFill/>
          <a:ln>
            <a:noFill/>
          </a:ln>
        </p:spPr>
        <p:txBody>
          <a:bodyPr anchorCtr="0" anchor="ctr" bIns="45700" lIns="45700" spcFirstLastPara="1" rIns="45700" wrap="square" tIns="45700">
            <a:normAutofit/>
          </a:bodyPr>
          <a:lstStyle/>
          <a:p>
            <a:pPr indent="0" lvl="0" marL="0" marR="0" rtl="0" algn="l">
              <a:lnSpc>
                <a:spcPct val="90000"/>
              </a:lnSpc>
              <a:spcBef>
                <a:spcPts val="0"/>
              </a:spcBef>
              <a:spcAft>
                <a:spcPts val="0"/>
              </a:spcAft>
              <a:buClr>
                <a:srgbClr val="FFFFFF"/>
              </a:buClr>
              <a:buSzPts val="3200"/>
              <a:buFont typeface="Trebuchet MS"/>
              <a:buNone/>
            </a:pPr>
            <a:r>
              <a:rPr b="1" i="0" lang="en-US" sz="3200" u="none" cap="none" strike="noStrike">
                <a:solidFill>
                  <a:srgbClr val="FFFFFF"/>
                </a:solidFill>
                <a:latin typeface="Trebuchet MS"/>
                <a:ea typeface="Trebuchet MS"/>
                <a:cs typeface="Trebuchet MS"/>
                <a:sym typeface="Trebuchet MS"/>
              </a:rPr>
              <a:t>Story cards</a:t>
            </a:r>
            <a:endParaRPr/>
          </a:p>
        </p:txBody>
      </p:sp>
      <p:sp>
        <p:nvSpPr>
          <p:cNvPr id="99" name="Google Shape;99;p4"/>
          <p:cNvSpPr txBox="1"/>
          <p:nvPr/>
        </p:nvSpPr>
        <p:spPr>
          <a:xfrm>
            <a:off x="420503" y="869406"/>
            <a:ext cx="11607004" cy="358099"/>
          </a:xfrm>
          <a:prstGeom prst="rect">
            <a:avLst/>
          </a:prstGeom>
          <a:noFill/>
          <a:ln>
            <a:noFill/>
          </a:ln>
        </p:spPr>
        <p:txBody>
          <a:bodyPr anchorCtr="0" anchor="ctr" bIns="45675" lIns="45675" spcFirstLastPara="1" rIns="45675" wrap="square" tIns="45675">
            <a:spAutoFit/>
          </a:bodyPr>
          <a:lstStyle/>
          <a:p>
            <a:pPr indent="0" lvl="0" marL="0" marR="0" rtl="0" algn="l">
              <a:lnSpc>
                <a:spcPct val="90000"/>
              </a:lnSpc>
              <a:spcBef>
                <a:spcPts val="0"/>
              </a:spcBef>
              <a:spcAft>
                <a:spcPts val="0"/>
              </a:spcAft>
              <a:buClr>
                <a:srgbClr val="FFFFFF"/>
              </a:buClr>
              <a:buSzPts val="1800"/>
              <a:buFont typeface="Trebuchet MS"/>
              <a:buNone/>
            </a:pPr>
            <a:r>
              <a:rPr b="0" i="0" lang="en-US" sz="1800" u="none" cap="none" strike="noStrike">
                <a:solidFill>
                  <a:srgbClr val="FFFFFF"/>
                </a:solidFill>
                <a:latin typeface="Trebuchet MS"/>
                <a:ea typeface="Trebuchet MS"/>
                <a:cs typeface="Trebuchet MS"/>
                <a:sym typeface="Trebuchet MS"/>
              </a:rPr>
              <a:t>Put the story cards into the correct order</a:t>
            </a:r>
            <a:endParaRPr/>
          </a:p>
        </p:txBody>
      </p:sp>
      <p:grpSp>
        <p:nvGrpSpPr>
          <p:cNvPr id="100" name="Google Shape;100;p4"/>
          <p:cNvGrpSpPr/>
          <p:nvPr/>
        </p:nvGrpSpPr>
        <p:grpSpPr>
          <a:xfrm>
            <a:off x="6096000" y="869406"/>
            <a:ext cx="4668464" cy="3076379"/>
            <a:chOff x="6096000" y="869406"/>
            <a:chExt cx="4668464" cy="3076379"/>
          </a:xfrm>
        </p:grpSpPr>
        <p:pic>
          <p:nvPicPr>
            <p:cNvPr descr="A picture containing sitting, table, decorated, computer&#10;&#10;Description automatically generated" id="101" name="Google Shape;101;p4"/>
            <p:cNvPicPr preferRelativeResize="0"/>
            <p:nvPr/>
          </p:nvPicPr>
          <p:blipFill rotWithShape="1">
            <a:blip r:embed="rId3">
              <a:alphaModFix/>
            </a:blip>
            <a:srcRect b="0" l="0" r="0" t="13232"/>
            <a:stretch/>
          </p:blipFill>
          <p:spPr>
            <a:xfrm>
              <a:off x="6469261" y="1198295"/>
              <a:ext cx="4188429" cy="2025182"/>
            </a:xfrm>
            <a:prstGeom prst="rect">
              <a:avLst/>
            </a:prstGeom>
            <a:noFill/>
            <a:ln>
              <a:noFill/>
            </a:ln>
          </p:spPr>
        </p:pic>
        <p:sp>
          <p:nvSpPr>
            <p:cNvPr id="102" name="Google Shape;102;p4"/>
            <p:cNvSpPr/>
            <p:nvPr/>
          </p:nvSpPr>
          <p:spPr>
            <a:xfrm>
              <a:off x="6439350" y="3245226"/>
              <a:ext cx="4218341" cy="694436"/>
            </a:xfrm>
            <a:prstGeom prst="rect">
              <a:avLst/>
            </a:prstGeom>
            <a:solidFill>
              <a:srgbClr val="D78E53">
                <a:alpha val="35294"/>
              </a:srgbClr>
            </a:solidFill>
            <a:ln cap="flat" cmpd="sng" w="25400">
              <a:solidFill>
                <a:schemeClr val="accent2">
                  <a:alpha val="35294"/>
                </a:schemeClr>
              </a:solidFill>
              <a:prstDash val="solid"/>
              <a:round/>
              <a:headEnd len="sm" w="sm" type="none"/>
              <a:tailEnd len="sm" w="sm" type="none"/>
            </a:ln>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Helvetica Neue"/>
                <a:buNone/>
              </a:pPr>
              <a:r>
                <a:t/>
              </a:r>
              <a:endParaRPr b="0" i="0" sz="1400" u="none" cap="none" strike="noStrike">
                <a:solidFill>
                  <a:srgbClr val="000000"/>
                </a:solidFill>
                <a:latin typeface="Arial"/>
                <a:ea typeface="Arial"/>
                <a:cs typeface="Arial"/>
                <a:sym typeface="Arial"/>
              </a:endParaRPr>
            </a:p>
          </p:txBody>
        </p:sp>
        <p:sp>
          <p:nvSpPr>
            <p:cNvPr id="103" name="Google Shape;103;p4"/>
            <p:cNvSpPr txBox="1"/>
            <p:nvPr/>
          </p:nvSpPr>
          <p:spPr>
            <a:xfrm>
              <a:off x="6555489" y="3320986"/>
              <a:ext cx="4002246" cy="624799"/>
            </a:xfrm>
            <a:prstGeom prst="rect">
              <a:avLst/>
            </a:prstGeom>
            <a:noFill/>
            <a:ln>
              <a:noFill/>
            </a:ln>
          </p:spPr>
          <p:txBody>
            <a:bodyPr anchorCtr="0" anchor="t" bIns="45675" lIns="45675" spcFirstLastPara="1" rIns="45675" wrap="square" tIns="45675">
              <a:spAutoFit/>
            </a:bodyPr>
            <a:lstStyle/>
            <a:p>
              <a:pPr indent="0" lvl="0" marL="0" marR="0" rtl="0" algn="l">
                <a:lnSpc>
                  <a:spcPct val="100000"/>
                </a:lnSpc>
                <a:spcBef>
                  <a:spcPts val="0"/>
                </a:spcBef>
                <a:spcAft>
                  <a:spcPts val="0"/>
                </a:spcAft>
                <a:buClr>
                  <a:srgbClr val="352726"/>
                </a:buClr>
                <a:buSzPts val="1700"/>
                <a:buFont typeface="Trebuchet MS"/>
                <a:buNone/>
              </a:pPr>
              <a:r>
                <a:rPr b="0" i="0" lang="en-US" sz="1700" u="none" cap="none" strike="noStrike">
                  <a:solidFill>
                    <a:srgbClr val="352726"/>
                  </a:solidFill>
                  <a:latin typeface="Trebuchet MS"/>
                  <a:ea typeface="Trebuchet MS"/>
                  <a:cs typeface="Trebuchet MS"/>
                  <a:sym typeface="Trebuchet MS"/>
                </a:rPr>
                <a:t>He’s very scared and asks the jaguar what he wants.</a:t>
              </a:r>
              <a:endParaRPr/>
            </a:p>
          </p:txBody>
        </p:sp>
        <p:pic>
          <p:nvPicPr>
            <p:cNvPr descr="A screen shot of a computer&#10;&#10;Description automatically generated" id="104" name="Google Shape;104;p4"/>
            <p:cNvPicPr preferRelativeResize="0"/>
            <p:nvPr/>
          </p:nvPicPr>
          <p:blipFill rotWithShape="1">
            <a:blip r:embed="rId4">
              <a:alphaModFix/>
            </a:blip>
            <a:srcRect b="0" l="0" r="0" t="0"/>
            <a:stretch/>
          </p:blipFill>
          <p:spPr>
            <a:xfrm>
              <a:off x="6348759" y="1078966"/>
              <a:ext cx="4415705" cy="2242020"/>
            </a:xfrm>
            <a:prstGeom prst="rect">
              <a:avLst/>
            </a:prstGeom>
            <a:noFill/>
            <a:ln>
              <a:noFill/>
            </a:ln>
          </p:spPr>
        </p:pic>
        <p:pic>
          <p:nvPicPr>
            <p:cNvPr descr="2 copy.png" id="105" name="Google Shape;105;p4"/>
            <p:cNvPicPr preferRelativeResize="0"/>
            <p:nvPr/>
          </p:nvPicPr>
          <p:blipFill rotWithShape="1">
            <a:blip r:embed="rId5">
              <a:alphaModFix/>
            </a:blip>
            <a:srcRect b="0" l="0" r="0" t="0"/>
            <a:stretch/>
          </p:blipFill>
          <p:spPr>
            <a:xfrm>
              <a:off x="6096000" y="869406"/>
              <a:ext cx="918978" cy="988216"/>
            </a:xfrm>
            <a:prstGeom prst="rect">
              <a:avLst/>
            </a:prstGeom>
            <a:noFill/>
            <a:ln>
              <a:noFill/>
            </a:ln>
          </p:spPr>
        </p:pic>
      </p:grpSp>
      <p:grpSp>
        <p:nvGrpSpPr>
          <p:cNvPr id="106" name="Google Shape;106;p4"/>
          <p:cNvGrpSpPr/>
          <p:nvPr/>
        </p:nvGrpSpPr>
        <p:grpSpPr>
          <a:xfrm>
            <a:off x="196333" y="1358756"/>
            <a:ext cx="5469503" cy="2183620"/>
            <a:chOff x="196333" y="1358756"/>
            <a:chExt cx="5469503" cy="2183620"/>
          </a:xfrm>
        </p:grpSpPr>
        <p:pic>
          <p:nvPicPr>
            <p:cNvPr descr="A person sitting at a desk in front of a computer&#10;&#10;Description automatically generated" id="107" name="Google Shape;107;p4"/>
            <p:cNvPicPr preferRelativeResize="0"/>
            <p:nvPr/>
          </p:nvPicPr>
          <p:blipFill rotWithShape="1">
            <a:blip r:embed="rId6">
              <a:alphaModFix/>
            </a:blip>
            <a:srcRect b="0" l="0" r="0" t="0"/>
            <a:stretch/>
          </p:blipFill>
          <p:spPr>
            <a:xfrm>
              <a:off x="729405" y="1570351"/>
              <a:ext cx="3327400" cy="1854200"/>
            </a:xfrm>
            <a:prstGeom prst="rect">
              <a:avLst/>
            </a:prstGeom>
            <a:noFill/>
            <a:ln>
              <a:noFill/>
            </a:ln>
          </p:spPr>
        </p:pic>
        <p:sp>
          <p:nvSpPr>
            <p:cNvPr id="108" name="Google Shape;108;p4"/>
            <p:cNvSpPr/>
            <p:nvPr/>
          </p:nvSpPr>
          <p:spPr>
            <a:xfrm>
              <a:off x="4090288" y="1502040"/>
              <a:ext cx="1575548" cy="1967419"/>
            </a:xfrm>
            <a:prstGeom prst="rect">
              <a:avLst/>
            </a:prstGeom>
            <a:solidFill>
              <a:srgbClr val="D78E53">
                <a:alpha val="35686"/>
              </a:srgbClr>
            </a:solidFill>
            <a:ln cap="flat" cmpd="sng" w="25400">
              <a:solidFill>
                <a:schemeClr val="accent2">
                  <a:alpha val="35686"/>
                </a:schemeClr>
              </a:solidFill>
              <a:prstDash val="solid"/>
              <a:round/>
              <a:headEnd len="sm" w="sm" type="none"/>
              <a:tailEnd len="sm" w="sm" type="none"/>
            </a:ln>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Helvetica Neue"/>
                <a:buNone/>
              </a:pPr>
              <a:r>
                <a:t/>
              </a:r>
              <a:endParaRPr b="0" i="0" sz="1400" u="none" cap="none" strike="noStrike">
                <a:solidFill>
                  <a:srgbClr val="000000"/>
                </a:solidFill>
                <a:latin typeface="Arial"/>
                <a:ea typeface="Arial"/>
                <a:cs typeface="Arial"/>
                <a:sym typeface="Arial"/>
              </a:endParaRPr>
            </a:p>
          </p:txBody>
        </p:sp>
        <p:sp>
          <p:nvSpPr>
            <p:cNvPr id="109" name="Google Shape;109;p4"/>
            <p:cNvSpPr txBox="1"/>
            <p:nvPr/>
          </p:nvSpPr>
          <p:spPr>
            <a:xfrm>
              <a:off x="4218023" y="1624456"/>
              <a:ext cx="1426953" cy="1424901"/>
            </a:xfrm>
            <a:prstGeom prst="rect">
              <a:avLst/>
            </a:prstGeom>
            <a:noFill/>
            <a:ln>
              <a:noFill/>
            </a:ln>
          </p:spPr>
          <p:txBody>
            <a:bodyPr anchorCtr="0" anchor="t" bIns="45675" lIns="45675" spcFirstLastPara="1" rIns="45675" wrap="square" tIns="45675">
              <a:spAutoFit/>
            </a:bodyPr>
            <a:lstStyle/>
            <a:p>
              <a:pPr indent="0" lvl="0" marL="0" marR="0" rtl="0" algn="l">
                <a:lnSpc>
                  <a:spcPct val="100000"/>
                </a:lnSpc>
                <a:spcBef>
                  <a:spcPts val="0"/>
                </a:spcBef>
                <a:spcAft>
                  <a:spcPts val="0"/>
                </a:spcAft>
                <a:buClr>
                  <a:srgbClr val="342625"/>
                </a:buClr>
                <a:buSzPts val="1700"/>
                <a:buFont typeface="Trebuchet MS"/>
                <a:buNone/>
              </a:pPr>
              <a:r>
                <a:rPr b="0" i="0" lang="en-US" sz="1700" u="none" cap="none" strike="noStrike">
                  <a:solidFill>
                    <a:srgbClr val="342625"/>
                  </a:solidFill>
                  <a:latin typeface="Trebuchet MS"/>
                  <a:ea typeface="Trebuchet MS"/>
                  <a:cs typeface="Trebuchet MS"/>
                  <a:sym typeface="Trebuchet MS"/>
                </a:rPr>
                <a:t>A boy finds a jaguar in his kitchen. He thinks it is a monster. </a:t>
              </a:r>
              <a:endParaRPr/>
            </a:p>
          </p:txBody>
        </p:sp>
        <p:pic>
          <p:nvPicPr>
            <p:cNvPr descr="A screen shot of a computer&#10;&#10;Description automatically generated" id="110" name="Google Shape;110;p4"/>
            <p:cNvPicPr preferRelativeResize="0"/>
            <p:nvPr/>
          </p:nvPicPr>
          <p:blipFill rotWithShape="1">
            <a:blip r:embed="rId4">
              <a:alphaModFix/>
            </a:blip>
            <a:srcRect b="0" l="0" r="0" t="0"/>
            <a:stretch/>
          </p:blipFill>
          <p:spPr>
            <a:xfrm>
              <a:off x="585792" y="1385091"/>
              <a:ext cx="3599559" cy="2157285"/>
            </a:xfrm>
            <a:prstGeom prst="rect">
              <a:avLst/>
            </a:prstGeom>
            <a:noFill/>
            <a:ln>
              <a:noFill/>
            </a:ln>
          </p:spPr>
        </p:pic>
        <p:pic>
          <p:nvPicPr>
            <p:cNvPr descr="1 copy 3.png" id="111" name="Google Shape;111;p4"/>
            <p:cNvPicPr preferRelativeResize="0"/>
            <p:nvPr/>
          </p:nvPicPr>
          <p:blipFill rotWithShape="1">
            <a:blip r:embed="rId7">
              <a:alphaModFix/>
            </a:blip>
            <a:srcRect b="0" l="0" r="0" t="0"/>
            <a:stretch/>
          </p:blipFill>
          <p:spPr>
            <a:xfrm>
              <a:off x="196333" y="1358756"/>
              <a:ext cx="918980" cy="988221"/>
            </a:xfrm>
            <a:prstGeom prst="rect">
              <a:avLst/>
            </a:prstGeom>
            <a:noFill/>
            <a:ln>
              <a:noFill/>
            </a:ln>
          </p:spPr>
        </p:pic>
      </p:grpSp>
      <p:grpSp>
        <p:nvGrpSpPr>
          <p:cNvPr id="112" name="Google Shape;112;p4"/>
          <p:cNvGrpSpPr/>
          <p:nvPr/>
        </p:nvGrpSpPr>
        <p:grpSpPr>
          <a:xfrm>
            <a:off x="252493" y="3542377"/>
            <a:ext cx="4522757" cy="3295398"/>
            <a:chOff x="252493" y="3542377"/>
            <a:chExt cx="4522757" cy="3295398"/>
          </a:xfrm>
        </p:grpSpPr>
        <p:pic>
          <p:nvPicPr>
            <p:cNvPr descr="A painting on the wall&#10;&#10;Description automatically generated" id="113" name="Google Shape;113;p4"/>
            <p:cNvPicPr preferRelativeResize="0"/>
            <p:nvPr/>
          </p:nvPicPr>
          <p:blipFill rotWithShape="1">
            <a:blip r:embed="rId8">
              <a:alphaModFix/>
            </a:blip>
            <a:srcRect b="0" l="0" r="0" t="0"/>
            <a:stretch/>
          </p:blipFill>
          <p:spPr>
            <a:xfrm>
              <a:off x="597434" y="3696146"/>
              <a:ext cx="4025744" cy="2243354"/>
            </a:xfrm>
            <a:prstGeom prst="rect">
              <a:avLst/>
            </a:prstGeom>
            <a:noFill/>
            <a:ln>
              <a:noFill/>
            </a:ln>
          </p:spPr>
        </p:pic>
        <p:sp>
          <p:nvSpPr>
            <p:cNvPr id="114" name="Google Shape;114;p4"/>
            <p:cNvSpPr/>
            <p:nvPr/>
          </p:nvSpPr>
          <p:spPr>
            <a:xfrm>
              <a:off x="525211" y="5950007"/>
              <a:ext cx="4156751" cy="816553"/>
            </a:xfrm>
            <a:prstGeom prst="rect">
              <a:avLst/>
            </a:prstGeom>
            <a:solidFill>
              <a:srgbClr val="D78E53">
                <a:alpha val="35294"/>
              </a:srgbClr>
            </a:solidFill>
            <a:ln cap="flat" cmpd="sng" w="25400">
              <a:solidFill>
                <a:schemeClr val="accent2">
                  <a:alpha val="35294"/>
                </a:schemeClr>
              </a:solidFill>
              <a:prstDash val="solid"/>
              <a:round/>
              <a:headEnd len="sm" w="sm" type="none"/>
              <a:tailEnd len="sm" w="sm" type="none"/>
            </a:ln>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Helvetica Neue"/>
                <a:buNone/>
              </a:pPr>
              <a:r>
                <a:t/>
              </a:r>
              <a:endParaRPr b="0" i="0" sz="1400" u="none" cap="none" strike="noStrike">
                <a:solidFill>
                  <a:srgbClr val="000000"/>
                </a:solidFill>
                <a:latin typeface="Arial"/>
                <a:ea typeface="Arial"/>
                <a:cs typeface="Arial"/>
                <a:sym typeface="Arial"/>
              </a:endParaRPr>
            </a:p>
          </p:txBody>
        </p:sp>
        <p:sp>
          <p:nvSpPr>
            <p:cNvPr id="115" name="Google Shape;115;p4"/>
            <p:cNvSpPr txBox="1"/>
            <p:nvPr/>
          </p:nvSpPr>
          <p:spPr>
            <a:xfrm>
              <a:off x="496056" y="5960654"/>
              <a:ext cx="4276424" cy="877121"/>
            </a:xfrm>
            <a:prstGeom prst="rect">
              <a:avLst/>
            </a:prstGeom>
            <a:noFill/>
            <a:ln>
              <a:noFill/>
            </a:ln>
          </p:spPr>
          <p:txBody>
            <a:bodyPr anchorCtr="0" anchor="t" bIns="45675" lIns="45675" spcFirstLastPara="1" rIns="45675" wrap="square" tIns="45675">
              <a:spAutoFit/>
            </a:bodyPr>
            <a:lstStyle/>
            <a:p>
              <a:pPr indent="0" lvl="0" marL="0" marR="0" rtl="0" algn="l">
                <a:lnSpc>
                  <a:spcPct val="100000"/>
                </a:lnSpc>
                <a:spcBef>
                  <a:spcPts val="0"/>
                </a:spcBef>
                <a:spcAft>
                  <a:spcPts val="0"/>
                </a:spcAft>
                <a:buClr>
                  <a:srgbClr val="372827"/>
                </a:buClr>
                <a:buSzPts val="1700"/>
                <a:buFont typeface="Trebuchet MS"/>
                <a:buNone/>
              </a:pPr>
              <a:r>
                <a:rPr b="0" i="0" lang="en-US" sz="1700" u="none" cap="none" strike="noStrike">
                  <a:solidFill>
                    <a:srgbClr val="372827"/>
                  </a:solidFill>
                  <a:latin typeface="Trebuchet MS"/>
                  <a:ea typeface="Trebuchet MS"/>
                  <a:cs typeface="Trebuchet MS"/>
                  <a:sym typeface="Trebuchet MS"/>
                </a:rPr>
                <a:t>The jaguar tells the boy there is a scary monster in his forest and it is destroying his home.</a:t>
              </a:r>
              <a:endParaRPr b="0" i="0" sz="1700" u="none" cap="none" strike="noStrike">
                <a:solidFill>
                  <a:srgbClr val="000000"/>
                </a:solidFill>
                <a:highlight>
                  <a:srgbClr val="FFFF00"/>
                </a:highlight>
                <a:latin typeface="Arial"/>
                <a:ea typeface="Arial"/>
                <a:cs typeface="Arial"/>
                <a:sym typeface="Arial"/>
              </a:endParaRPr>
            </a:p>
          </p:txBody>
        </p:sp>
        <p:pic>
          <p:nvPicPr>
            <p:cNvPr descr="A screen shot of a computer&#10;&#10;Description automatically generated" id="116" name="Google Shape;116;p4"/>
            <p:cNvPicPr preferRelativeResize="0"/>
            <p:nvPr/>
          </p:nvPicPr>
          <p:blipFill rotWithShape="1">
            <a:blip r:embed="rId4">
              <a:alphaModFix/>
            </a:blip>
            <a:srcRect b="0" l="0" r="0" t="0"/>
            <a:stretch/>
          </p:blipFill>
          <p:spPr>
            <a:xfrm>
              <a:off x="443881" y="3542377"/>
              <a:ext cx="4331369" cy="2533308"/>
            </a:xfrm>
            <a:prstGeom prst="rect">
              <a:avLst/>
            </a:prstGeom>
            <a:noFill/>
            <a:ln>
              <a:noFill/>
            </a:ln>
          </p:spPr>
        </p:pic>
        <p:pic>
          <p:nvPicPr>
            <p:cNvPr descr="3 copy.png" id="117" name="Google Shape;117;p4"/>
            <p:cNvPicPr preferRelativeResize="0"/>
            <p:nvPr/>
          </p:nvPicPr>
          <p:blipFill rotWithShape="1">
            <a:blip r:embed="rId9">
              <a:alphaModFix/>
            </a:blip>
            <a:srcRect b="0" l="0" r="0" t="0"/>
            <a:stretch/>
          </p:blipFill>
          <p:spPr>
            <a:xfrm>
              <a:off x="252493" y="3560861"/>
              <a:ext cx="918979" cy="988217"/>
            </a:xfrm>
            <a:prstGeom prst="rect">
              <a:avLst/>
            </a:prstGeom>
            <a:noFill/>
            <a:ln>
              <a:noFill/>
            </a:ln>
          </p:spPr>
        </p:pic>
      </p:grpSp>
      <p:grpSp>
        <p:nvGrpSpPr>
          <p:cNvPr id="118" name="Google Shape;118;p4"/>
          <p:cNvGrpSpPr/>
          <p:nvPr/>
        </p:nvGrpSpPr>
        <p:grpSpPr>
          <a:xfrm>
            <a:off x="4806846" y="4011180"/>
            <a:ext cx="7063384" cy="2433935"/>
            <a:chOff x="4806846" y="4011180"/>
            <a:chExt cx="7063384" cy="2433935"/>
          </a:xfrm>
        </p:grpSpPr>
        <p:sp>
          <p:nvSpPr>
            <p:cNvPr id="119" name="Google Shape;119;p4"/>
            <p:cNvSpPr/>
            <p:nvPr/>
          </p:nvSpPr>
          <p:spPr>
            <a:xfrm>
              <a:off x="8469328" y="4443825"/>
              <a:ext cx="3400902" cy="1854200"/>
            </a:xfrm>
            <a:prstGeom prst="rect">
              <a:avLst/>
            </a:prstGeom>
            <a:solidFill>
              <a:srgbClr val="D78E53">
                <a:alpha val="35294"/>
              </a:srgbClr>
            </a:solidFill>
            <a:ln cap="flat" cmpd="sng" w="25400">
              <a:solidFill>
                <a:schemeClr val="accent2">
                  <a:alpha val="35294"/>
                </a:schemeClr>
              </a:solidFill>
              <a:prstDash val="solid"/>
              <a:round/>
              <a:headEnd len="sm" w="sm" type="none"/>
              <a:tailEnd len="sm" w="sm" type="none"/>
            </a:ln>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Helvetica Neue"/>
                <a:buNone/>
              </a:pPr>
              <a:r>
                <a:t/>
              </a:r>
              <a:endParaRPr b="0" i="0" sz="1400" u="none" cap="none" strike="noStrike">
                <a:solidFill>
                  <a:srgbClr val="000000"/>
                </a:solidFill>
                <a:latin typeface="Arial"/>
                <a:ea typeface="Arial"/>
                <a:cs typeface="Arial"/>
                <a:sym typeface="Arial"/>
              </a:endParaRPr>
            </a:p>
          </p:txBody>
        </p:sp>
        <p:sp>
          <p:nvSpPr>
            <p:cNvPr id="120" name="Google Shape;120;p4"/>
            <p:cNvSpPr txBox="1"/>
            <p:nvPr/>
          </p:nvSpPr>
          <p:spPr>
            <a:xfrm>
              <a:off x="8542829" y="4491916"/>
              <a:ext cx="3327400" cy="1661951"/>
            </a:xfrm>
            <a:prstGeom prst="rect">
              <a:avLst/>
            </a:prstGeom>
            <a:noFill/>
            <a:ln>
              <a:noFill/>
            </a:ln>
          </p:spPr>
          <p:txBody>
            <a:bodyPr anchorCtr="0" anchor="t" bIns="45675" lIns="45675" spcFirstLastPara="1" rIns="45675" wrap="square" tIns="45675">
              <a:spAutoFit/>
            </a:bodyPr>
            <a:lstStyle/>
            <a:p>
              <a:pPr indent="0" lvl="0" marL="0" marR="0" rtl="0" algn="l">
                <a:lnSpc>
                  <a:spcPct val="100000"/>
                </a:lnSpc>
                <a:spcBef>
                  <a:spcPts val="0"/>
                </a:spcBef>
                <a:spcAft>
                  <a:spcPts val="0"/>
                </a:spcAft>
                <a:buClr>
                  <a:srgbClr val="362827"/>
                </a:buClr>
                <a:buSzPts val="1700"/>
                <a:buFont typeface="Trebuchet MS"/>
                <a:buNone/>
              </a:pPr>
              <a:r>
                <a:rPr b="0" i="0" lang="en-US" sz="1700" u="none" cap="none" strike="noStrike">
                  <a:solidFill>
                    <a:srgbClr val="362827"/>
                  </a:solidFill>
                  <a:latin typeface="Trebuchet MS"/>
                  <a:ea typeface="Trebuchet MS"/>
                  <a:cs typeface="Trebuchet MS"/>
                  <a:sym typeface="Trebuchet MS"/>
                </a:rPr>
                <a:t>The monster is the industrial meat companies that are cutting down South American forests. They are doing this to make space to graze cows and grow crops to feed chickens and pigs.</a:t>
              </a:r>
              <a:endParaRPr b="0" i="0" sz="1700" u="none" cap="none" strike="noStrike">
                <a:solidFill>
                  <a:srgbClr val="000000"/>
                </a:solidFill>
                <a:highlight>
                  <a:srgbClr val="FFFF00"/>
                </a:highlight>
                <a:latin typeface="Arial"/>
                <a:ea typeface="Arial"/>
                <a:cs typeface="Arial"/>
                <a:sym typeface="Arial"/>
              </a:endParaRPr>
            </a:p>
          </p:txBody>
        </p:sp>
        <p:pic>
          <p:nvPicPr>
            <p:cNvPr descr="A picture containing photo, posing, bunch, different&#10;&#10;Description automatically generated" id="121" name="Google Shape;121;p4"/>
            <p:cNvPicPr preferRelativeResize="0"/>
            <p:nvPr/>
          </p:nvPicPr>
          <p:blipFill rotWithShape="1">
            <a:blip r:embed="rId10">
              <a:alphaModFix/>
            </a:blip>
            <a:srcRect b="0" l="0" r="0" t="0"/>
            <a:stretch/>
          </p:blipFill>
          <p:spPr>
            <a:xfrm>
              <a:off x="5141927" y="4443825"/>
              <a:ext cx="3327400" cy="1854200"/>
            </a:xfrm>
            <a:prstGeom prst="rect">
              <a:avLst/>
            </a:prstGeom>
            <a:noFill/>
            <a:ln>
              <a:noFill/>
            </a:ln>
          </p:spPr>
        </p:pic>
        <p:pic>
          <p:nvPicPr>
            <p:cNvPr descr="A screen shot of a computer&#10;&#10;Description automatically generated" id="122" name="Google Shape;122;p4"/>
            <p:cNvPicPr preferRelativeResize="0"/>
            <p:nvPr/>
          </p:nvPicPr>
          <p:blipFill rotWithShape="1">
            <a:blip r:embed="rId4">
              <a:alphaModFix/>
            </a:blip>
            <a:srcRect b="0" l="0" r="0" t="0"/>
            <a:stretch/>
          </p:blipFill>
          <p:spPr>
            <a:xfrm>
              <a:off x="5029071" y="4316719"/>
              <a:ext cx="3541723" cy="2128396"/>
            </a:xfrm>
            <a:prstGeom prst="rect">
              <a:avLst/>
            </a:prstGeom>
            <a:noFill/>
            <a:ln>
              <a:noFill/>
            </a:ln>
          </p:spPr>
        </p:pic>
        <p:pic>
          <p:nvPicPr>
            <p:cNvPr descr="4 copy.png" id="123" name="Google Shape;123;p4"/>
            <p:cNvPicPr preferRelativeResize="0"/>
            <p:nvPr/>
          </p:nvPicPr>
          <p:blipFill rotWithShape="1">
            <a:blip r:embed="rId11">
              <a:alphaModFix/>
            </a:blip>
            <a:srcRect b="0" l="0" r="0" t="0"/>
            <a:stretch/>
          </p:blipFill>
          <p:spPr>
            <a:xfrm>
              <a:off x="4806846" y="4011180"/>
              <a:ext cx="918979" cy="988216"/>
            </a:xfrm>
            <a:prstGeom prst="rect">
              <a:avLst/>
            </a:prstGeom>
            <a:noFill/>
            <a:ln>
              <a:noFill/>
            </a:ln>
          </p:spPr>
        </p:pic>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p5"/>
          <p:cNvSpPr txBox="1"/>
          <p:nvPr/>
        </p:nvSpPr>
        <p:spPr>
          <a:xfrm>
            <a:off x="417865" y="-1444"/>
            <a:ext cx="4002241" cy="1325563"/>
          </a:xfrm>
          <a:prstGeom prst="rect">
            <a:avLst/>
          </a:prstGeom>
          <a:noFill/>
          <a:ln>
            <a:noFill/>
          </a:ln>
        </p:spPr>
        <p:txBody>
          <a:bodyPr anchorCtr="0" anchor="ctr" bIns="45700" lIns="45700" spcFirstLastPara="1" rIns="45700" wrap="square" tIns="45700">
            <a:normAutofit/>
          </a:bodyPr>
          <a:lstStyle/>
          <a:p>
            <a:pPr indent="0" lvl="0" marL="0" marR="0" rtl="0" algn="l">
              <a:lnSpc>
                <a:spcPct val="90000"/>
              </a:lnSpc>
              <a:spcBef>
                <a:spcPts val="0"/>
              </a:spcBef>
              <a:spcAft>
                <a:spcPts val="0"/>
              </a:spcAft>
              <a:buClr>
                <a:srgbClr val="FFFFFF"/>
              </a:buClr>
              <a:buSzPts val="3200"/>
              <a:buFont typeface="Trebuchet MS"/>
              <a:buNone/>
            </a:pPr>
            <a:r>
              <a:rPr b="1" i="0" lang="en-US" sz="3200" u="none" cap="none" strike="noStrike">
                <a:solidFill>
                  <a:srgbClr val="FFFFFF"/>
                </a:solidFill>
                <a:latin typeface="Trebuchet MS"/>
                <a:ea typeface="Trebuchet MS"/>
                <a:cs typeface="Trebuchet MS"/>
                <a:sym typeface="Trebuchet MS"/>
              </a:rPr>
              <a:t>Story cards</a:t>
            </a:r>
            <a:endParaRPr/>
          </a:p>
        </p:txBody>
      </p:sp>
      <p:sp>
        <p:nvSpPr>
          <p:cNvPr id="129" name="Google Shape;129;p5"/>
          <p:cNvSpPr txBox="1"/>
          <p:nvPr/>
        </p:nvSpPr>
        <p:spPr>
          <a:xfrm>
            <a:off x="420503" y="869406"/>
            <a:ext cx="11607004" cy="358099"/>
          </a:xfrm>
          <a:prstGeom prst="rect">
            <a:avLst/>
          </a:prstGeom>
          <a:noFill/>
          <a:ln>
            <a:noFill/>
          </a:ln>
        </p:spPr>
        <p:txBody>
          <a:bodyPr anchorCtr="0" anchor="ctr" bIns="45675" lIns="45675" spcFirstLastPara="1" rIns="45675" wrap="square" tIns="45675">
            <a:spAutoFit/>
          </a:bodyPr>
          <a:lstStyle/>
          <a:p>
            <a:pPr indent="0" lvl="0" marL="0" marR="0" rtl="0" algn="l">
              <a:lnSpc>
                <a:spcPct val="90000"/>
              </a:lnSpc>
              <a:spcBef>
                <a:spcPts val="0"/>
              </a:spcBef>
              <a:spcAft>
                <a:spcPts val="0"/>
              </a:spcAft>
              <a:buClr>
                <a:srgbClr val="FFFFFF"/>
              </a:buClr>
              <a:buSzPts val="1800"/>
              <a:buFont typeface="Trebuchet MS"/>
              <a:buNone/>
            </a:pPr>
            <a:r>
              <a:rPr b="0" i="0" lang="en-US" sz="1800" u="none" cap="none" strike="noStrike">
                <a:solidFill>
                  <a:srgbClr val="FFFFFF"/>
                </a:solidFill>
                <a:latin typeface="Trebuchet MS"/>
                <a:ea typeface="Trebuchet MS"/>
                <a:cs typeface="Trebuchet MS"/>
                <a:sym typeface="Trebuchet MS"/>
              </a:rPr>
              <a:t>Put the story cards into the correct order</a:t>
            </a:r>
            <a:endParaRPr/>
          </a:p>
        </p:txBody>
      </p:sp>
      <p:grpSp>
        <p:nvGrpSpPr>
          <p:cNvPr id="130" name="Google Shape;130;p5"/>
          <p:cNvGrpSpPr/>
          <p:nvPr/>
        </p:nvGrpSpPr>
        <p:grpSpPr>
          <a:xfrm>
            <a:off x="4858350" y="-78065"/>
            <a:ext cx="6826951" cy="2512875"/>
            <a:chOff x="4858350" y="-78065"/>
            <a:chExt cx="6826951" cy="2512875"/>
          </a:xfrm>
        </p:grpSpPr>
        <p:sp>
          <p:nvSpPr>
            <p:cNvPr id="131" name="Google Shape;131;p5"/>
            <p:cNvSpPr/>
            <p:nvPr/>
          </p:nvSpPr>
          <p:spPr>
            <a:xfrm>
              <a:off x="8847583" y="370529"/>
              <a:ext cx="2830169" cy="1958188"/>
            </a:xfrm>
            <a:prstGeom prst="rect">
              <a:avLst/>
            </a:prstGeom>
            <a:solidFill>
              <a:srgbClr val="D78E53">
                <a:alpha val="35294"/>
              </a:srgbClr>
            </a:solidFill>
            <a:ln cap="flat" cmpd="sng" w="25400">
              <a:solidFill>
                <a:schemeClr val="accent2">
                  <a:alpha val="35294"/>
                </a:schemeClr>
              </a:solidFill>
              <a:prstDash val="solid"/>
              <a:round/>
              <a:headEnd len="sm" w="sm" type="none"/>
              <a:tailEnd len="sm" w="sm" type="none"/>
            </a:ln>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Helvetica Neue"/>
                <a:buNone/>
              </a:pPr>
              <a:r>
                <a:t/>
              </a:r>
              <a:endParaRPr b="0" i="0" sz="1400" u="none" cap="none" strike="noStrike">
                <a:solidFill>
                  <a:srgbClr val="000000"/>
                </a:solidFill>
                <a:latin typeface="Arial"/>
                <a:ea typeface="Arial"/>
                <a:cs typeface="Arial"/>
                <a:sym typeface="Arial"/>
              </a:endParaRPr>
            </a:p>
          </p:txBody>
        </p:sp>
        <p:sp>
          <p:nvSpPr>
            <p:cNvPr id="132" name="Google Shape;132;p5"/>
            <p:cNvSpPr txBox="1"/>
            <p:nvPr/>
          </p:nvSpPr>
          <p:spPr>
            <a:xfrm>
              <a:off x="9004533" y="548090"/>
              <a:ext cx="2680768" cy="1691600"/>
            </a:xfrm>
            <a:prstGeom prst="rect">
              <a:avLst/>
            </a:prstGeom>
            <a:noFill/>
            <a:ln>
              <a:noFill/>
            </a:ln>
          </p:spPr>
          <p:txBody>
            <a:bodyPr anchorCtr="0" anchor="t" bIns="45675" lIns="45675" spcFirstLastPara="1" rIns="45675" wrap="square" tIns="45675">
              <a:spAutoFit/>
            </a:bodyPr>
            <a:lstStyle/>
            <a:p>
              <a:pPr indent="0" lvl="0" marL="0" marR="0" rtl="0" algn="l">
                <a:lnSpc>
                  <a:spcPct val="100000"/>
                </a:lnSpc>
                <a:spcBef>
                  <a:spcPts val="0"/>
                </a:spcBef>
                <a:spcAft>
                  <a:spcPts val="0"/>
                </a:spcAft>
                <a:buClr>
                  <a:srgbClr val="382928"/>
                </a:buClr>
                <a:buSzPts val="1700"/>
                <a:buFont typeface="Trebuchet MS"/>
                <a:buNone/>
              </a:pPr>
              <a:r>
                <a:rPr b="0" i="0" lang="en-US" sz="1700" u="none" cap="none" strike="noStrike">
                  <a:solidFill>
                    <a:srgbClr val="382928"/>
                  </a:solidFill>
                  <a:latin typeface="Trebuchet MS"/>
                  <a:ea typeface="Trebuchet MS"/>
                  <a:cs typeface="Trebuchet MS"/>
                  <a:sym typeface="Trebuchet MS"/>
                </a:rPr>
                <a:t>The boy decides to help by eating less meat. His mum helps him cook delicious meals using vegetables and plant-based ingredients.</a:t>
              </a:r>
              <a:endParaRPr/>
            </a:p>
          </p:txBody>
        </p:sp>
        <p:pic>
          <p:nvPicPr>
            <p:cNvPr descr="A picture containing icon&#10;&#10;Description automatically generated" id="133" name="Google Shape;133;p5"/>
            <p:cNvPicPr preferRelativeResize="0"/>
            <p:nvPr/>
          </p:nvPicPr>
          <p:blipFill rotWithShape="1">
            <a:blip r:embed="rId3">
              <a:alphaModFix/>
            </a:blip>
            <a:srcRect b="0" l="0" r="0" t="0"/>
            <a:stretch/>
          </p:blipFill>
          <p:spPr>
            <a:xfrm>
              <a:off x="5355502" y="382747"/>
              <a:ext cx="3492081" cy="1945969"/>
            </a:xfrm>
            <a:prstGeom prst="rect">
              <a:avLst/>
            </a:prstGeom>
            <a:noFill/>
            <a:ln>
              <a:noFill/>
            </a:ln>
          </p:spPr>
        </p:pic>
        <p:pic>
          <p:nvPicPr>
            <p:cNvPr descr="A screen shot of a computer&#10;&#10;Description automatically generated" id="134" name="Google Shape;134;p5"/>
            <p:cNvPicPr preferRelativeResize="0"/>
            <p:nvPr/>
          </p:nvPicPr>
          <p:blipFill rotWithShape="1">
            <a:blip r:embed="rId4">
              <a:alphaModFix/>
            </a:blip>
            <a:srcRect b="0" l="0" r="0" t="0"/>
            <a:stretch/>
          </p:blipFill>
          <p:spPr>
            <a:xfrm>
              <a:off x="5242560" y="192790"/>
              <a:ext cx="3747605" cy="2242020"/>
            </a:xfrm>
            <a:prstGeom prst="rect">
              <a:avLst/>
            </a:prstGeom>
            <a:noFill/>
            <a:ln>
              <a:noFill/>
            </a:ln>
          </p:spPr>
        </p:pic>
        <p:pic>
          <p:nvPicPr>
            <p:cNvPr descr="6 copy.png" id="135" name="Google Shape;135;p5"/>
            <p:cNvPicPr preferRelativeResize="0"/>
            <p:nvPr/>
          </p:nvPicPr>
          <p:blipFill rotWithShape="1">
            <a:blip r:embed="rId5">
              <a:alphaModFix/>
            </a:blip>
            <a:srcRect b="0" l="0" r="0" t="0"/>
            <a:stretch/>
          </p:blipFill>
          <p:spPr>
            <a:xfrm>
              <a:off x="4858350" y="-78065"/>
              <a:ext cx="918977" cy="988216"/>
            </a:xfrm>
            <a:prstGeom prst="rect">
              <a:avLst/>
            </a:prstGeom>
            <a:noFill/>
            <a:ln>
              <a:noFill/>
            </a:ln>
          </p:spPr>
        </p:pic>
      </p:grpSp>
      <p:grpSp>
        <p:nvGrpSpPr>
          <p:cNvPr id="136" name="Google Shape;136;p5"/>
          <p:cNvGrpSpPr/>
          <p:nvPr/>
        </p:nvGrpSpPr>
        <p:grpSpPr>
          <a:xfrm>
            <a:off x="6703287" y="2685875"/>
            <a:ext cx="4495701" cy="3407447"/>
            <a:chOff x="7267860" y="2491557"/>
            <a:chExt cx="4495701" cy="3407447"/>
          </a:xfrm>
        </p:grpSpPr>
        <p:sp>
          <p:nvSpPr>
            <p:cNvPr id="137" name="Google Shape;137;p5"/>
            <p:cNvSpPr/>
            <p:nvPr/>
          </p:nvSpPr>
          <p:spPr>
            <a:xfrm>
              <a:off x="7639891" y="4840932"/>
              <a:ext cx="3974362" cy="1058072"/>
            </a:xfrm>
            <a:prstGeom prst="rect">
              <a:avLst/>
            </a:prstGeom>
            <a:solidFill>
              <a:srgbClr val="D78E53">
                <a:alpha val="35294"/>
              </a:srgbClr>
            </a:solidFill>
            <a:ln cap="flat" cmpd="sng" w="25400">
              <a:solidFill>
                <a:schemeClr val="accent2">
                  <a:alpha val="35294"/>
                </a:schemeClr>
              </a:solidFill>
              <a:prstDash val="solid"/>
              <a:round/>
              <a:headEnd len="sm" w="sm" type="none"/>
              <a:tailEnd len="sm" w="sm" type="none"/>
            </a:ln>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Helvetica Neue"/>
                <a:buNone/>
              </a:pPr>
              <a:r>
                <a:t/>
              </a:r>
              <a:endParaRPr b="0" i="0" sz="1400" u="none" cap="none" strike="noStrike">
                <a:solidFill>
                  <a:srgbClr val="000000"/>
                </a:solidFill>
                <a:latin typeface="Arial"/>
                <a:ea typeface="Arial"/>
                <a:cs typeface="Arial"/>
                <a:sym typeface="Arial"/>
              </a:endParaRPr>
            </a:p>
          </p:txBody>
        </p:sp>
        <p:sp>
          <p:nvSpPr>
            <p:cNvPr id="138" name="Google Shape;138;p5"/>
            <p:cNvSpPr txBox="1"/>
            <p:nvPr/>
          </p:nvSpPr>
          <p:spPr>
            <a:xfrm>
              <a:off x="7655676" y="4974642"/>
              <a:ext cx="3893827" cy="877121"/>
            </a:xfrm>
            <a:prstGeom prst="rect">
              <a:avLst/>
            </a:prstGeom>
            <a:noFill/>
            <a:ln>
              <a:noFill/>
            </a:ln>
          </p:spPr>
          <p:txBody>
            <a:bodyPr anchorCtr="0" anchor="t" bIns="45675" lIns="45675" spcFirstLastPara="1" rIns="45675" wrap="square" tIns="45675">
              <a:spAutoFit/>
            </a:bodyPr>
            <a:lstStyle/>
            <a:p>
              <a:pPr indent="0" lvl="0" marL="0" marR="0" rtl="0" algn="l">
                <a:lnSpc>
                  <a:spcPct val="100000"/>
                </a:lnSpc>
                <a:spcBef>
                  <a:spcPts val="0"/>
                </a:spcBef>
                <a:spcAft>
                  <a:spcPts val="0"/>
                </a:spcAft>
                <a:buClr>
                  <a:srgbClr val="000000"/>
                </a:buClr>
                <a:buSzPts val="1700"/>
                <a:buFont typeface="Trebuchet MS"/>
                <a:buNone/>
              </a:pPr>
              <a:r>
                <a:rPr b="0" i="0" lang="en-US" sz="1700" u="none" cap="none" strike="noStrike">
                  <a:solidFill>
                    <a:srgbClr val="000000"/>
                  </a:solidFill>
                  <a:latin typeface="Trebuchet MS"/>
                  <a:ea typeface="Trebuchet MS"/>
                  <a:cs typeface="Trebuchet MS"/>
                  <a:sym typeface="Trebuchet MS"/>
                </a:rPr>
                <a:t>The jaguar is thankful to his new friends. The boy is no longer scared </a:t>
              </a:r>
              <a:br>
                <a:rPr b="0" i="0" lang="en-US" sz="1700" u="none" cap="none" strike="noStrike">
                  <a:solidFill>
                    <a:srgbClr val="000000"/>
                  </a:solidFill>
                  <a:latin typeface="Trebuchet MS"/>
                  <a:ea typeface="Trebuchet MS"/>
                  <a:cs typeface="Trebuchet MS"/>
                  <a:sym typeface="Trebuchet MS"/>
                </a:rPr>
              </a:br>
              <a:r>
                <a:rPr b="0" i="0" lang="en-US" sz="1700" u="none" cap="none" strike="noStrike">
                  <a:solidFill>
                    <a:srgbClr val="000000"/>
                  </a:solidFill>
                  <a:latin typeface="Trebuchet MS"/>
                  <a:ea typeface="Trebuchet MS"/>
                  <a:cs typeface="Trebuchet MS"/>
                  <a:sym typeface="Trebuchet MS"/>
                </a:rPr>
                <a:t>of the jaguar.</a:t>
              </a:r>
              <a:endParaRPr/>
            </a:p>
          </p:txBody>
        </p:sp>
        <p:pic>
          <p:nvPicPr>
            <p:cNvPr descr="A picture containing table, clock, holding, blue&#10;&#10;Description automatically generated" id="139" name="Google Shape;139;p5"/>
            <p:cNvPicPr preferRelativeResize="0"/>
            <p:nvPr/>
          </p:nvPicPr>
          <p:blipFill rotWithShape="1">
            <a:blip r:embed="rId6">
              <a:alphaModFix/>
            </a:blip>
            <a:srcRect b="0" l="0" r="0" t="0"/>
            <a:stretch/>
          </p:blipFill>
          <p:spPr>
            <a:xfrm>
              <a:off x="7655676" y="2622183"/>
              <a:ext cx="3958577" cy="2205925"/>
            </a:xfrm>
            <a:prstGeom prst="rect">
              <a:avLst/>
            </a:prstGeom>
            <a:noFill/>
            <a:ln>
              <a:noFill/>
            </a:ln>
          </p:spPr>
        </p:pic>
        <p:pic>
          <p:nvPicPr>
            <p:cNvPr descr="A screen shot of a computer&#10;&#10;Description automatically generated" id="140" name="Google Shape;140;p5"/>
            <p:cNvPicPr preferRelativeResize="0"/>
            <p:nvPr/>
          </p:nvPicPr>
          <p:blipFill rotWithShape="1">
            <a:blip r:embed="rId4">
              <a:alphaModFix/>
            </a:blip>
            <a:srcRect b="0" l="0" r="0" t="0"/>
            <a:stretch/>
          </p:blipFill>
          <p:spPr>
            <a:xfrm>
              <a:off x="7575071" y="2491558"/>
              <a:ext cx="4188490" cy="2505781"/>
            </a:xfrm>
            <a:prstGeom prst="rect">
              <a:avLst/>
            </a:prstGeom>
            <a:noFill/>
            <a:ln>
              <a:noFill/>
            </a:ln>
          </p:spPr>
        </p:pic>
        <p:pic>
          <p:nvPicPr>
            <p:cNvPr descr="8 copy.png" id="141" name="Google Shape;141;p5"/>
            <p:cNvPicPr preferRelativeResize="0"/>
            <p:nvPr/>
          </p:nvPicPr>
          <p:blipFill rotWithShape="1">
            <a:blip r:embed="rId7">
              <a:alphaModFix/>
            </a:blip>
            <a:srcRect b="0" l="0" r="0" t="0"/>
            <a:stretch/>
          </p:blipFill>
          <p:spPr>
            <a:xfrm>
              <a:off x="7267860" y="2491557"/>
              <a:ext cx="918979" cy="988214"/>
            </a:xfrm>
            <a:prstGeom prst="rect">
              <a:avLst/>
            </a:prstGeom>
            <a:noFill/>
            <a:ln>
              <a:noFill/>
            </a:ln>
          </p:spPr>
        </p:pic>
      </p:grpSp>
      <p:grpSp>
        <p:nvGrpSpPr>
          <p:cNvPr id="142" name="Google Shape;142;p5"/>
          <p:cNvGrpSpPr/>
          <p:nvPr/>
        </p:nvGrpSpPr>
        <p:grpSpPr>
          <a:xfrm>
            <a:off x="238324" y="4496964"/>
            <a:ext cx="6369976" cy="2202574"/>
            <a:chOff x="238324" y="4496964"/>
            <a:chExt cx="6369976" cy="2202574"/>
          </a:xfrm>
        </p:grpSpPr>
        <p:sp>
          <p:nvSpPr>
            <p:cNvPr id="143" name="Google Shape;143;p5"/>
            <p:cNvSpPr/>
            <p:nvPr/>
          </p:nvSpPr>
          <p:spPr>
            <a:xfrm>
              <a:off x="4071930" y="4741816"/>
              <a:ext cx="2461998" cy="1864940"/>
            </a:xfrm>
            <a:prstGeom prst="rect">
              <a:avLst/>
            </a:prstGeom>
            <a:solidFill>
              <a:srgbClr val="D78E53">
                <a:alpha val="35294"/>
              </a:srgbClr>
            </a:solidFill>
            <a:ln cap="flat" cmpd="sng" w="25400">
              <a:solidFill>
                <a:schemeClr val="accent2">
                  <a:alpha val="35294"/>
                </a:schemeClr>
              </a:solidFill>
              <a:prstDash val="solid"/>
              <a:round/>
              <a:headEnd len="sm" w="sm" type="none"/>
              <a:tailEnd len="sm" w="sm" type="none"/>
            </a:ln>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Helvetica Neue"/>
                <a:buNone/>
              </a:pPr>
              <a:r>
                <a:t/>
              </a:r>
              <a:endParaRPr b="0" i="0" sz="1400" u="none" cap="none" strike="noStrike">
                <a:solidFill>
                  <a:srgbClr val="000000"/>
                </a:solidFill>
                <a:latin typeface="Arial"/>
                <a:ea typeface="Arial"/>
                <a:cs typeface="Arial"/>
                <a:sym typeface="Arial"/>
              </a:endParaRPr>
            </a:p>
          </p:txBody>
        </p:sp>
        <p:sp>
          <p:nvSpPr>
            <p:cNvPr id="144" name="Google Shape;144;p5"/>
            <p:cNvSpPr txBox="1"/>
            <p:nvPr/>
          </p:nvSpPr>
          <p:spPr>
            <a:xfrm>
              <a:off x="4190758" y="4813302"/>
              <a:ext cx="2417542" cy="1661951"/>
            </a:xfrm>
            <a:prstGeom prst="rect">
              <a:avLst/>
            </a:prstGeom>
            <a:noFill/>
            <a:ln>
              <a:noFill/>
            </a:ln>
          </p:spPr>
          <p:txBody>
            <a:bodyPr anchorCtr="0" anchor="t" bIns="45675" lIns="45675" spcFirstLastPara="1" rIns="45675" wrap="square" tIns="45675">
              <a:spAutoFit/>
            </a:bodyPr>
            <a:lstStyle/>
            <a:p>
              <a:pPr indent="0" lvl="0" marL="0" marR="0" rtl="0" algn="l">
                <a:lnSpc>
                  <a:spcPct val="100000"/>
                </a:lnSpc>
                <a:spcBef>
                  <a:spcPts val="0"/>
                </a:spcBef>
                <a:spcAft>
                  <a:spcPts val="0"/>
                </a:spcAft>
                <a:buClr>
                  <a:srgbClr val="382928"/>
                </a:buClr>
                <a:buSzPts val="1700"/>
                <a:buFont typeface="Trebuchet MS"/>
                <a:buNone/>
              </a:pPr>
              <a:r>
                <a:rPr b="0" i="0" lang="en-US" sz="1700" u="none" cap="none" strike="noStrike">
                  <a:solidFill>
                    <a:srgbClr val="382928"/>
                  </a:solidFill>
                  <a:latin typeface="Trebuchet MS"/>
                  <a:ea typeface="Trebuchet MS"/>
                  <a:cs typeface="Trebuchet MS"/>
                  <a:sym typeface="Trebuchet MS"/>
                </a:rPr>
                <a:t>The boy pledges to tell all his friends so they can all help spread the word that eating too much meat is destroying our forests.</a:t>
              </a:r>
              <a:endParaRPr b="0" i="0" sz="1700" u="none" cap="none" strike="noStrike">
                <a:solidFill>
                  <a:srgbClr val="382928"/>
                </a:solidFill>
                <a:highlight>
                  <a:srgbClr val="FFFF00"/>
                </a:highlight>
                <a:latin typeface="Trebuchet MS"/>
                <a:ea typeface="Trebuchet MS"/>
                <a:cs typeface="Trebuchet MS"/>
                <a:sym typeface="Trebuchet MS"/>
              </a:endParaRPr>
            </a:p>
          </p:txBody>
        </p:sp>
        <p:pic>
          <p:nvPicPr>
            <p:cNvPr descr="A picture containing photo, child, many, young&#10;&#10;Description automatically generated" id="145" name="Google Shape;145;p5"/>
            <p:cNvPicPr preferRelativeResize="0"/>
            <p:nvPr/>
          </p:nvPicPr>
          <p:blipFill rotWithShape="1">
            <a:blip r:embed="rId8">
              <a:alphaModFix/>
            </a:blip>
            <a:srcRect b="0" l="0" r="0" t="0"/>
            <a:stretch/>
          </p:blipFill>
          <p:spPr>
            <a:xfrm>
              <a:off x="757958" y="4752556"/>
              <a:ext cx="3327400" cy="1854200"/>
            </a:xfrm>
            <a:prstGeom prst="rect">
              <a:avLst/>
            </a:prstGeom>
            <a:noFill/>
            <a:ln>
              <a:noFill/>
            </a:ln>
          </p:spPr>
        </p:pic>
        <p:pic>
          <p:nvPicPr>
            <p:cNvPr descr="A screen shot of a computer&#10;&#10;Description automatically generated" id="146" name="Google Shape;146;p5"/>
            <p:cNvPicPr preferRelativeResize="0"/>
            <p:nvPr/>
          </p:nvPicPr>
          <p:blipFill rotWithShape="1">
            <a:blip r:embed="rId4">
              <a:alphaModFix/>
            </a:blip>
            <a:srcRect b="0" l="0" r="0" t="0"/>
            <a:stretch/>
          </p:blipFill>
          <p:spPr>
            <a:xfrm>
              <a:off x="637668" y="4575042"/>
              <a:ext cx="3551160" cy="2124496"/>
            </a:xfrm>
            <a:prstGeom prst="rect">
              <a:avLst/>
            </a:prstGeom>
            <a:noFill/>
            <a:ln>
              <a:noFill/>
            </a:ln>
          </p:spPr>
        </p:pic>
        <p:pic>
          <p:nvPicPr>
            <p:cNvPr descr="7 copy.png" id="147" name="Google Shape;147;p5"/>
            <p:cNvPicPr preferRelativeResize="0"/>
            <p:nvPr/>
          </p:nvPicPr>
          <p:blipFill rotWithShape="1">
            <a:blip r:embed="rId9">
              <a:alphaModFix/>
            </a:blip>
            <a:srcRect b="0" l="0" r="0" t="0"/>
            <a:stretch/>
          </p:blipFill>
          <p:spPr>
            <a:xfrm>
              <a:off x="238324" y="4496964"/>
              <a:ext cx="918979" cy="988216"/>
            </a:xfrm>
            <a:prstGeom prst="rect">
              <a:avLst/>
            </a:prstGeom>
            <a:noFill/>
            <a:ln>
              <a:noFill/>
            </a:ln>
          </p:spPr>
        </p:pic>
      </p:grpSp>
      <p:grpSp>
        <p:nvGrpSpPr>
          <p:cNvPr id="148" name="Google Shape;148;p5"/>
          <p:cNvGrpSpPr/>
          <p:nvPr/>
        </p:nvGrpSpPr>
        <p:grpSpPr>
          <a:xfrm>
            <a:off x="895147" y="1326729"/>
            <a:ext cx="4373484" cy="3158422"/>
            <a:chOff x="895147" y="1326729"/>
            <a:chExt cx="4373484" cy="3158422"/>
          </a:xfrm>
        </p:grpSpPr>
        <p:sp>
          <p:nvSpPr>
            <p:cNvPr id="149" name="Google Shape;149;p5"/>
            <p:cNvSpPr/>
            <p:nvPr/>
          </p:nvSpPr>
          <p:spPr>
            <a:xfrm flipH="1" rot="10800000">
              <a:off x="1328426" y="3788506"/>
              <a:ext cx="3837144" cy="693751"/>
            </a:xfrm>
            <a:prstGeom prst="rect">
              <a:avLst/>
            </a:prstGeom>
            <a:solidFill>
              <a:srgbClr val="D78E53">
                <a:alpha val="35294"/>
              </a:srgbClr>
            </a:solidFill>
            <a:ln cap="flat" cmpd="sng" w="25400">
              <a:solidFill>
                <a:schemeClr val="accent2">
                  <a:alpha val="35294"/>
                </a:schemeClr>
              </a:solidFill>
              <a:prstDash val="solid"/>
              <a:round/>
              <a:headEnd len="sm" w="sm" type="none"/>
              <a:tailEnd len="sm" w="sm" type="none"/>
            </a:ln>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Helvetica Neue"/>
                <a:buNone/>
              </a:pPr>
              <a:r>
                <a:t/>
              </a:r>
              <a:endParaRPr b="0" i="0" sz="1400" u="none" cap="none" strike="noStrike">
                <a:solidFill>
                  <a:srgbClr val="000000"/>
                </a:solidFill>
                <a:latin typeface="Arial"/>
                <a:ea typeface="Arial"/>
                <a:cs typeface="Arial"/>
                <a:sym typeface="Arial"/>
              </a:endParaRPr>
            </a:p>
          </p:txBody>
        </p:sp>
        <p:sp>
          <p:nvSpPr>
            <p:cNvPr id="150" name="Google Shape;150;p5"/>
            <p:cNvSpPr txBox="1"/>
            <p:nvPr/>
          </p:nvSpPr>
          <p:spPr>
            <a:xfrm>
              <a:off x="1313185" y="3869640"/>
              <a:ext cx="3747466" cy="615511"/>
            </a:xfrm>
            <a:prstGeom prst="rect">
              <a:avLst/>
            </a:prstGeom>
            <a:noFill/>
            <a:ln>
              <a:noFill/>
            </a:ln>
          </p:spPr>
          <p:txBody>
            <a:bodyPr anchorCtr="0" anchor="t" bIns="45675" lIns="45675" spcFirstLastPara="1" rIns="45675" wrap="square" tIns="45675">
              <a:spAutoFit/>
            </a:bodyPr>
            <a:lstStyle/>
            <a:p>
              <a:pPr indent="0" lvl="0" marL="0" marR="0" rtl="0" algn="l">
                <a:lnSpc>
                  <a:spcPct val="100000"/>
                </a:lnSpc>
                <a:spcBef>
                  <a:spcPts val="0"/>
                </a:spcBef>
                <a:spcAft>
                  <a:spcPts val="0"/>
                </a:spcAft>
                <a:buClr>
                  <a:srgbClr val="000000"/>
                </a:buClr>
                <a:buSzPts val="1700"/>
                <a:buFont typeface="Trebuchet MS"/>
                <a:buNone/>
              </a:pPr>
              <a:r>
                <a:rPr b="0" i="0" lang="en-US" sz="1700" u="none" cap="none" strike="noStrike">
                  <a:solidFill>
                    <a:srgbClr val="000000"/>
                  </a:solidFill>
                  <a:latin typeface="Trebuchet MS"/>
                  <a:ea typeface="Trebuchet MS"/>
                  <a:cs typeface="Trebuchet MS"/>
                  <a:sym typeface="Trebuchet MS"/>
                </a:rPr>
                <a:t>The boy wants to help the jaguar and the forests before it is too late.</a:t>
              </a:r>
              <a:endParaRPr/>
            </a:p>
          </p:txBody>
        </p:sp>
        <p:pic>
          <p:nvPicPr>
            <p:cNvPr descr="A close up of a fire&#10;&#10;Description automatically generated" id="151" name="Google Shape;151;p5"/>
            <p:cNvPicPr preferRelativeResize="0"/>
            <p:nvPr/>
          </p:nvPicPr>
          <p:blipFill rotWithShape="1">
            <a:blip r:embed="rId10">
              <a:alphaModFix/>
            </a:blip>
            <a:srcRect b="0" l="0" r="0" t="0"/>
            <a:stretch/>
          </p:blipFill>
          <p:spPr>
            <a:xfrm>
              <a:off x="1398725" y="1704282"/>
              <a:ext cx="3747466" cy="2088283"/>
            </a:xfrm>
            <a:prstGeom prst="rect">
              <a:avLst/>
            </a:prstGeom>
            <a:noFill/>
            <a:ln>
              <a:noFill/>
            </a:ln>
          </p:spPr>
        </p:pic>
        <p:pic>
          <p:nvPicPr>
            <p:cNvPr descr="A screen shot of a computer&#10;&#10;Description automatically generated" id="152" name="Google Shape;152;p5"/>
            <p:cNvPicPr preferRelativeResize="0"/>
            <p:nvPr/>
          </p:nvPicPr>
          <p:blipFill rotWithShape="1">
            <a:blip r:embed="rId4">
              <a:alphaModFix/>
            </a:blip>
            <a:srcRect b="0" l="0" r="0" t="0"/>
            <a:stretch/>
          </p:blipFill>
          <p:spPr>
            <a:xfrm>
              <a:off x="1266391" y="1548821"/>
              <a:ext cx="4002240" cy="2394356"/>
            </a:xfrm>
            <a:prstGeom prst="rect">
              <a:avLst/>
            </a:prstGeom>
            <a:noFill/>
            <a:ln>
              <a:noFill/>
            </a:ln>
          </p:spPr>
        </p:pic>
        <p:pic>
          <p:nvPicPr>
            <p:cNvPr descr="5 copy.png" id="153" name="Google Shape;153;p5"/>
            <p:cNvPicPr preferRelativeResize="0"/>
            <p:nvPr/>
          </p:nvPicPr>
          <p:blipFill rotWithShape="1">
            <a:blip r:embed="rId11">
              <a:alphaModFix/>
            </a:blip>
            <a:srcRect b="0" l="0" r="0" t="0"/>
            <a:stretch/>
          </p:blipFill>
          <p:spPr>
            <a:xfrm>
              <a:off x="895147" y="1326729"/>
              <a:ext cx="918979" cy="988213"/>
            </a:xfrm>
            <a:prstGeom prst="rect">
              <a:avLst/>
            </a:prstGeom>
            <a:noFill/>
            <a:ln>
              <a:noFill/>
            </a:ln>
          </p:spPr>
        </p:pic>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id="158" name="Google Shape;158;p6"/>
          <p:cNvSpPr txBox="1"/>
          <p:nvPr/>
        </p:nvSpPr>
        <p:spPr>
          <a:xfrm>
            <a:off x="735916" y="1894930"/>
            <a:ext cx="4578723" cy="1015959"/>
          </a:xfrm>
          <a:prstGeom prst="rect">
            <a:avLst/>
          </a:prstGeom>
          <a:noFill/>
          <a:ln>
            <a:noFill/>
          </a:ln>
        </p:spPr>
        <p:txBody>
          <a:bodyPr anchorCtr="0" anchor="ctr" bIns="45675" lIns="45675" spcFirstLastPara="1" rIns="45675" wrap="square" tIns="45675">
            <a:spAutoFit/>
          </a:bodyPr>
          <a:lstStyle/>
          <a:p>
            <a:pPr indent="0" lvl="0" marL="0" marR="0" rtl="0" algn="l">
              <a:lnSpc>
                <a:spcPct val="90000"/>
              </a:lnSpc>
              <a:spcBef>
                <a:spcPts val="0"/>
              </a:spcBef>
              <a:spcAft>
                <a:spcPts val="0"/>
              </a:spcAft>
              <a:buClr>
                <a:srgbClr val="382928"/>
              </a:buClr>
              <a:buSzPts val="2200"/>
              <a:buFont typeface="Trebuchet MS"/>
              <a:buNone/>
            </a:pPr>
            <a:r>
              <a:rPr b="0" i="0" lang="en-US" sz="2200" u="none" cap="none" strike="noStrike">
                <a:solidFill>
                  <a:srgbClr val="382928"/>
                </a:solidFill>
                <a:latin typeface="Trebuchet MS"/>
                <a:ea typeface="Trebuchet MS"/>
                <a:cs typeface="Trebuchet MS"/>
                <a:sym typeface="Trebuchet MS"/>
              </a:rPr>
              <a:t>Fill in the thought bubble </a:t>
            </a:r>
            <a:br>
              <a:rPr b="0" i="0" lang="en-US" sz="2200" u="none" cap="none" strike="noStrike">
                <a:solidFill>
                  <a:srgbClr val="382928"/>
                </a:solidFill>
                <a:latin typeface="Trebuchet MS"/>
                <a:ea typeface="Trebuchet MS"/>
                <a:cs typeface="Trebuchet MS"/>
                <a:sym typeface="Trebuchet MS"/>
              </a:rPr>
            </a:br>
            <a:r>
              <a:rPr b="0" i="0" lang="en-US" sz="2200" u="none" cap="none" strike="noStrike">
                <a:solidFill>
                  <a:srgbClr val="382928"/>
                </a:solidFill>
                <a:latin typeface="Trebuchet MS"/>
                <a:ea typeface="Trebuchet MS"/>
                <a:cs typeface="Trebuchet MS"/>
                <a:sym typeface="Trebuchet MS"/>
              </a:rPr>
              <a:t>to show their emotions. </a:t>
            </a:r>
            <a:endParaRPr/>
          </a:p>
          <a:p>
            <a:pPr indent="0" lvl="0" marL="0" marR="0" rtl="0" algn="l">
              <a:lnSpc>
                <a:spcPct val="90000"/>
              </a:lnSpc>
              <a:spcBef>
                <a:spcPts val="0"/>
              </a:spcBef>
              <a:spcAft>
                <a:spcPts val="0"/>
              </a:spcAft>
              <a:buClr>
                <a:srgbClr val="382928"/>
              </a:buClr>
              <a:buSzPts val="2200"/>
              <a:buFont typeface="Trebuchet MS"/>
              <a:buNone/>
            </a:pPr>
            <a:r>
              <a:rPr b="0" i="0" lang="en-US" sz="2200" u="none" cap="none" strike="noStrike">
                <a:solidFill>
                  <a:srgbClr val="382928"/>
                </a:solidFill>
                <a:latin typeface="Trebuchet MS"/>
                <a:ea typeface="Trebuchet MS"/>
                <a:cs typeface="Trebuchet MS"/>
                <a:sym typeface="Trebuchet MS"/>
              </a:rPr>
              <a:t>Let’s do the first one together. </a:t>
            </a:r>
            <a:endParaRPr/>
          </a:p>
        </p:txBody>
      </p:sp>
      <p:sp>
        <p:nvSpPr>
          <p:cNvPr id="159" name="Google Shape;159;p6"/>
          <p:cNvSpPr txBox="1"/>
          <p:nvPr/>
        </p:nvSpPr>
        <p:spPr>
          <a:xfrm>
            <a:off x="417863" y="-1444"/>
            <a:ext cx="4957622" cy="1325563"/>
          </a:xfrm>
          <a:prstGeom prst="rect">
            <a:avLst/>
          </a:prstGeom>
          <a:noFill/>
          <a:ln>
            <a:noFill/>
          </a:ln>
        </p:spPr>
        <p:txBody>
          <a:bodyPr anchorCtr="0" anchor="ctr" bIns="45700" lIns="45700" spcFirstLastPara="1" rIns="45700" wrap="square" tIns="45700">
            <a:normAutofit/>
          </a:bodyPr>
          <a:lstStyle/>
          <a:p>
            <a:pPr indent="0" lvl="0" marL="0" marR="0" rtl="0" algn="l">
              <a:lnSpc>
                <a:spcPct val="90000"/>
              </a:lnSpc>
              <a:spcBef>
                <a:spcPts val="0"/>
              </a:spcBef>
              <a:spcAft>
                <a:spcPts val="0"/>
              </a:spcAft>
              <a:buClr>
                <a:srgbClr val="FFFFFF"/>
              </a:buClr>
              <a:buSzPts val="3200"/>
              <a:buFont typeface="Trebuchet MS"/>
              <a:buNone/>
            </a:pPr>
            <a:r>
              <a:rPr b="1" i="0" lang="en-US" sz="3200" u="none" cap="none" strike="noStrike">
                <a:solidFill>
                  <a:srgbClr val="FFFFFF"/>
                </a:solidFill>
                <a:latin typeface="Trebuchet MS"/>
                <a:ea typeface="Trebuchet MS"/>
                <a:cs typeface="Trebuchet MS"/>
                <a:sym typeface="Trebuchet MS"/>
              </a:rPr>
              <a:t>Emotive freeze frames</a:t>
            </a:r>
            <a:endParaRPr/>
          </a:p>
        </p:txBody>
      </p:sp>
      <p:sp>
        <p:nvSpPr>
          <p:cNvPr id="160" name="Google Shape;160;p6"/>
          <p:cNvSpPr txBox="1"/>
          <p:nvPr/>
        </p:nvSpPr>
        <p:spPr>
          <a:xfrm>
            <a:off x="420503" y="869406"/>
            <a:ext cx="11607004" cy="358099"/>
          </a:xfrm>
          <a:prstGeom prst="rect">
            <a:avLst/>
          </a:prstGeom>
          <a:noFill/>
          <a:ln>
            <a:noFill/>
          </a:ln>
        </p:spPr>
        <p:txBody>
          <a:bodyPr anchorCtr="0" anchor="ctr" bIns="45675" lIns="45675" spcFirstLastPara="1" rIns="45675" wrap="square" tIns="45675">
            <a:spAutoFit/>
          </a:bodyPr>
          <a:lstStyle/>
          <a:p>
            <a:pPr indent="0" lvl="0" marL="0" marR="0" rtl="0" algn="l">
              <a:lnSpc>
                <a:spcPct val="90000"/>
              </a:lnSpc>
              <a:spcBef>
                <a:spcPts val="0"/>
              </a:spcBef>
              <a:spcAft>
                <a:spcPts val="0"/>
              </a:spcAft>
              <a:buClr>
                <a:srgbClr val="FFFFFF"/>
              </a:buClr>
              <a:buSzPts val="1800"/>
              <a:buFont typeface="Trebuchet MS"/>
              <a:buNone/>
            </a:pPr>
            <a:r>
              <a:rPr b="0" i="0" lang="en-US" sz="1800" u="none" cap="none" strike="noStrike">
                <a:solidFill>
                  <a:srgbClr val="FFFFFF"/>
                </a:solidFill>
                <a:latin typeface="Trebuchet MS"/>
                <a:ea typeface="Trebuchet MS"/>
                <a:cs typeface="Trebuchet MS"/>
                <a:sym typeface="Trebuchet MS"/>
              </a:rPr>
              <a:t>How is the character feeling? </a:t>
            </a:r>
            <a:endParaRPr/>
          </a:p>
        </p:txBody>
      </p:sp>
      <p:pic>
        <p:nvPicPr>
          <p:cNvPr descr="Picture 7" id="161" name="Google Shape;161;p6"/>
          <p:cNvPicPr preferRelativeResize="0"/>
          <p:nvPr/>
        </p:nvPicPr>
        <p:blipFill rotWithShape="1">
          <a:blip r:embed="rId3">
            <a:alphaModFix/>
          </a:blip>
          <a:srcRect b="0" l="0" r="0" t="0"/>
          <a:stretch/>
        </p:blipFill>
        <p:spPr>
          <a:xfrm>
            <a:off x="698963" y="2834101"/>
            <a:ext cx="4133245" cy="2491943"/>
          </a:xfrm>
          <a:prstGeom prst="rect">
            <a:avLst/>
          </a:prstGeom>
          <a:noFill/>
          <a:ln>
            <a:noFill/>
          </a:ln>
        </p:spPr>
      </p:pic>
      <p:pic>
        <p:nvPicPr>
          <p:cNvPr id="162" name="Google Shape;162;p6"/>
          <p:cNvPicPr preferRelativeResize="0"/>
          <p:nvPr/>
        </p:nvPicPr>
        <p:blipFill rotWithShape="1">
          <a:blip r:embed="rId4">
            <a:alphaModFix/>
          </a:blip>
          <a:srcRect b="0" l="0" r="0" t="0"/>
          <a:stretch/>
        </p:blipFill>
        <p:spPr>
          <a:xfrm>
            <a:off x="813419" y="3014743"/>
            <a:ext cx="3861710" cy="2161140"/>
          </a:xfrm>
          <a:prstGeom prst="rect">
            <a:avLst/>
          </a:prstGeom>
          <a:noFill/>
          <a:ln>
            <a:noFill/>
          </a:ln>
        </p:spPr>
      </p:pic>
      <p:pic>
        <p:nvPicPr>
          <p:cNvPr descr="Image" id="163" name="Google Shape;163;p6"/>
          <p:cNvPicPr preferRelativeResize="0"/>
          <p:nvPr/>
        </p:nvPicPr>
        <p:blipFill rotWithShape="1">
          <a:blip r:embed="rId5">
            <a:alphaModFix/>
          </a:blip>
          <a:srcRect b="0" l="0" r="0" t="0"/>
          <a:stretch/>
        </p:blipFill>
        <p:spPr>
          <a:xfrm>
            <a:off x="1600406" y="4532989"/>
            <a:ext cx="3346258" cy="1963650"/>
          </a:xfrm>
          <a:prstGeom prst="rect">
            <a:avLst/>
          </a:prstGeom>
          <a:noFill/>
          <a:ln>
            <a:noFill/>
          </a:ln>
        </p:spPr>
      </p:pic>
      <p:pic>
        <p:nvPicPr>
          <p:cNvPr descr="A close up of a fire&#10;&#10;Description automatically generated" id="164" name="Google Shape;164;p6"/>
          <p:cNvPicPr preferRelativeResize="0"/>
          <p:nvPr/>
        </p:nvPicPr>
        <p:blipFill rotWithShape="1">
          <a:blip r:embed="rId6">
            <a:alphaModFix/>
          </a:blip>
          <a:srcRect b="10544" l="0" r="0" t="0"/>
          <a:stretch/>
        </p:blipFill>
        <p:spPr>
          <a:xfrm>
            <a:off x="5830295" y="66928"/>
            <a:ext cx="2974127" cy="1482592"/>
          </a:xfrm>
          <a:prstGeom prst="rect">
            <a:avLst/>
          </a:prstGeom>
          <a:noFill/>
          <a:ln>
            <a:noFill/>
          </a:ln>
        </p:spPr>
      </p:pic>
      <p:pic>
        <p:nvPicPr>
          <p:cNvPr descr="A picture containing icon&#10;&#10;Description automatically generated" id="165" name="Google Shape;165;p6"/>
          <p:cNvPicPr preferRelativeResize="0"/>
          <p:nvPr/>
        </p:nvPicPr>
        <p:blipFill rotWithShape="1">
          <a:blip r:embed="rId7">
            <a:alphaModFix/>
          </a:blip>
          <a:srcRect b="9331" l="0" r="0" t="0"/>
          <a:stretch/>
        </p:blipFill>
        <p:spPr>
          <a:xfrm>
            <a:off x="8837132" y="66928"/>
            <a:ext cx="2934365" cy="1482592"/>
          </a:xfrm>
          <a:prstGeom prst="rect">
            <a:avLst/>
          </a:prstGeom>
          <a:noFill/>
          <a:ln>
            <a:noFill/>
          </a:ln>
        </p:spPr>
      </p:pic>
      <p:pic>
        <p:nvPicPr>
          <p:cNvPr descr="A picture containing outdoor, light, sitting, front&#10;&#10;Description automatically generated" id="166" name="Google Shape;166;p6"/>
          <p:cNvPicPr preferRelativeResize="0"/>
          <p:nvPr/>
        </p:nvPicPr>
        <p:blipFill rotWithShape="1">
          <a:blip r:embed="rId8">
            <a:alphaModFix/>
          </a:blip>
          <a:srcRect b="5058" l="0" r="0" t="5485"/>
          <a:stretch/>
        </p:blipFill>
        <p:spPr>
          <a:xfrm>
            <a:off x="5828730" y="1636739"/>
            <a:ext cx="2974128" cy="1482592"/>
          </a:xfrm>
          <a:prstGeom prst="rect">
            <a:avLst/>
          </a:prstGeom>
          <a:noFill/>
          <a:ln>
            <a:noFill/>
          </a:ln>
        </p:spPr>
      </p:pic>
      <p:pic>
        <p:nvPicPr>
          <p:cNvPr descr="A picture containing indoor, person, sitting, holding&#10;&#10;Description automatically generated" id="167" name="Google Shape;167;p6"/>
          <p:cNvPicPr preferRelativeResize="0"/>
          <p:nvPr/>
        </p:nvPicPr>
        <p:blipFill rotWithShape="1">
          <a:blip r:embed="rId9">
            <a:alphaModFix/>
          </a:blip>
          <a:srcRect b="3542" l="293" r="-292" t="5559"/>
          <a:stretch/>
        </p:blipFill>
        <p:spPr>
          <a:xfrm>
            <a:off x="8845696" y="1636739"/>
            <a:ext cx="2925801" cy="1482010"/>
          </a:xfrm>
          <a:prstGeom prst="rect">
            <a:avLst/>
          </a:prstGeom>
          <a:noFill/>
          <a:ln>
            <a:noFill/>
          </a:ln>
        </p:spPr>
      </p:pic>
      <p:pic>
        <p:nvPicPr>
          <p:cNvPr descr="A picture containing photo, child, many, young&#10;&#10;Description automatically generated" id="168" name="Google Shape;168;p6"/>
          <p:cNvPicPr preferRelativeResize="0"/>
          <p:nvPr/>
        </p:nvPicPr>
        <p:blipFill rotWithShape="1">
          <a:blip r:embed="rId10">
            <a:alphaModFix/>
          </a:blip>
          <a:srcRect b="9367" l="0" r="0" t="0"/>
          <a:stretch/>
        </p:blipFill>
        <p:spPr>
          <a:xfrm>
            <a:off x="8835064" y="3218947"/>
            <a:ext cx="2934365" cy="1482010"/>
          </a:xfrm>
          <a:prstGeom prst="rect">
            <a:avLst/>
          </a:prstGeom>
          <a:noFill/>
          <a:ln>
            <a:noFill/>
          </a:ln>
        </p:spPr>
      </p:pic>
      <p:pic>
        <p:nvPicPr>
          <p:cNvPr descr="A picture containing grass, colorful, table, painted&#10;&#10;Description automatically generated" id="169" name="Google Shape;169;p6"/>
          <p:cNvPicPr preferRelativeResize="0"/>
          <p:nvPr/>
        </p:nvPicPr>
        <p:blipFill rotWithShape="1">
          <a:blip r:embed="rId11">
            <a:alphaModFix/>
          </a:blip>
          <a:srcRect b="9102" l="0" r="0" t="0"/>
          <a:stretch/>
        </p:blipFill>
        <p:spPr>
          <a:xfrm>
            <a:off x="5848107" y="3206551"/>
            <a:ext cx="2925802" cy="1482010"/>
          </a:xfrm>
          <a:prstGeom prst="rect">
            <a:avLst/>
          </a:prstGeom>
          <a:noFill/>
          <a:ln>
            <a:noFill/>
          </a:ln>
        </p:spPr>
      </p:pic>
      <p:pic>
        <p:nvPicPr>
          <p:cNvPr descr="Icon&#10;&#10;Description automatically generated" id="170" name="Google Shape;170;p6"/>
          <p:cNvPicPr preferRelativeResize="0"/>
          <p:nvPr/>
        </p:nvPicPr>
        <p:blipFill rotWithShape="1">
          <a:blip r:embed="rId12">
            <a:alphaModFix/>
          </a:blip>
          <a:srcRect b="10125" l="0" r="0" t="0"/>
          <a:stretch/>
        </p:blipFill>
        <p:spPr>
          <a:xfrm>
            <a:off x="8835063" y="4780007"/>
            <a:ext cx="2934365" cy="1469614"/>
          </a:xfrm>
          <a:prstGeom prst="rect">
            <a:avLst/>
          </a:prstGeom>
          <a:noFill/>
          <a:ln>
            <a:noFill/>
          </a:ln>
        </p:spPr>
      </p:pic>
      <p:pic>
        <p:nvPicPr>
          <p:cNvPr descr="A picture containing building, person, front, sign&#10;&#10;Description automatically generated" id="171" name="Google Shape;171;p6"/>
          <p:cNvPicPr preferRelativeResize="0"/>
          <p:nvPr/>
        </p:nvPicPr>
        <p:blipFill rotWithShape="1">
          <a:blip r:embed="rId13">
            <a:alphaModFix/>
          </a:blip>
          <a:srcRect b="4791" l="0" r="0" t="5334"/>
          <a:stretch/>
        </p:blipFill>
        <p:spPr>
          <a:xfrm>
            <a:off x="5839543" y="4775782"/>
            <a:ext cx="2934366" cy="1469614"/>
          </a:xfrm>
          <a:prstGeom prst="rect">
            <a:avLst/>
          </a:prstGeom>
          <a:noFill/>
          <a:ln>
            <a:noFill/>
          </a:ln>
        </p:spPr>
      </p:pic>
      <p:pic>
        <p:nvPicPr>
          <p:cNvPr descr="A screen shot of a computer&#10;&#10;Description automatically generated" id="172" name="Google Shape;172;p6"/>
          <p:cNvPicPr preferRelativeResize="0"/>
          <p:nvPr/>
        </p:nvPicPr>
        <p:blipFill rotWithShape="1">
          <a:blip r:embed="rId14">
            <a:alphaModFix/>
          </a:blip>
          <a:srcRect b="0" l="0" r="0" t="0"/>
          <a:stretch/>
        </p:blipFill>
        <p:spPr>
          <a:xfrm>
            <a:off x="5715000" y="-65266"/>
            <a:ext cx="3169920" cy="1702005"/>
          </a:xfrm>
          <a:prstGeom prst="rect">
            <a:avLst/>
          </a:prstGeom>
          <a:noFill/>
          <a:ln>
            <a:noFill/>
          </a:ln>
        </p:spPr>
      </p:pic>
      <p:pic>
        <p:nvPicPr>
          <p:cNvPr descr="A screen shot of a computer&#10;&#10;Description automatically generated" id="173" name="Google Shape;173;p6"/>
          <p:cNvPicPr preferRelativeResize="0"/>
          <p:nvPr/>
        </p:nvPicPr>
        <p:blipFill rotWithShape="1">
          <a:blip r:embed="rId14">
            <a:alphaModFix/>
          </a:blip>
          <a:srcRect b="0" l="0" r="0" t="0"/>
          <a:stretch/>
        </p:blipFill>
        <p:spPr>
          <a:xfrm>
            <a:off x="8717285" y="3073195"/>
            <a:ext cx="3169920" cy="1702005"/>
          </a:xfrm>
          <a:prstGeom prst="rect">
            <a:avLst/>
          </a:prstGeom>
          <a:noFill/>
          <a:ln>
            <a:noFill/>
          </a:ln>
        </p:spPr>
      </p:pic>
      <p:pic>
        <p:nvPicPr>
          <p:cNvPr descr="A screen shot of a computer&#10;&#10;Description automatically generated" id="174" name="Google Shape;174;p6"/>
          <p:cNvPicPr preferRelativeResize="0"/>
          <p:nvPr/>
        </p:nvPicPr>
        <p:blipFill rotWithShape="1">
          <a:blip r:embed="rId15">
            <a:alphaModFix/>
          </a:blip>
          <a:srcRect b="0" l="0" r="0" t="0"/>
          <a:stretch/>
        </p:blipFill>
        <p:spPr>
          <a:xfrm>
            <a:off x="5741984" y="4659586"/>
            <a:ext cx="3103712" cy="1702005"/>
          </a:xfrm>
          <a:prstGeom prst="rect">
            <a:avLst/>
          </a:prstGeom>
          <a:noFill/>
          <a:ln>
            <a:noFill/>
          </a:ln>
        </p:spPr>
      </p:pic>
      <p:pic>
        <p:nvPicPr>
          <p:cNvPr descr="A screen shot of a computer&#10;&#10;Description automatically generated" id="175" name="Google Shape;175;p6"/>
          <p:cNvPicPr preferRelativeResize="0"/>
          <p:nvPr/>
        </p:nvPicPr>
        <p:blipFill rotWithShape="1">
          <a:blip r:embed="rId16">
            <a:alphaModFix/>
          </a:blip>
          <a:srcRect b="0" l="0" r="0" t="0"/>
          <a:stretch/>
        </p:blipFill>
        <p:spPr>
          <a:xfrm>
            <a:off x="8740674" y="1549520"/>
            <a:ext cx="3119547" cy="1685783"/>
          </a:xfrm>
          <a:prstGeom prst="rect">
            <a:avLst/>
          </a:prstGeom>
          <a:noFill/>
          <a:ln>
            <a:noFill/>
          </a:ln>
        </p:spPr>
      </p:pic>
      <p:pic>
        <p:nvPicPr>
          <p:cNvPr descr="A screen shot of a computer&#10;&#10;Description automatically generated" id="176" name="Google Shape;176;p6"/>
          <p:cNvPicPr preferRelativeResize="0"/>
          <p:nvPr/>
        </p:nvPicPr>
        <p:blipFill rotWithShape="1">
          <a:blip r:embed="rId16">
            <a:alphaModFix/>
          </a:blip>
          <a:srcRect b="0" l="0" r="0" t="0"/>
          <a:stretch/>
        </p:blipFill>
        <p:spPr>
          <a:xfrm>
            <a:off x="5734898" y="3089417"/>
            <a:ext cx="3119547" cy="1685783"/>
          </a:xfrm>
          <a:prstGeom prst="rect">
            <a:avLst/>
          </a:prstGeom>
          <a:noFill/>
          <a:ln>
            <a:noFill/>
          </a:ln>
        </p:spPr>
      </p:pic>
      <p:pic>
        <p:nvPicPr>
          <p:cNvPr descr="A screen shot of a computer&#10;&#10;Description automatically generated" id="177" name="Google Shape;177;p6"/>
          <p:cNvPicPr preferRelativeResize="0"/>
          <p:nvPr/>
        </p:nvPicPr>
        <p:blipFill rotWithShape="1">
          <a:blip r:embed="rId17">
            <a:alphaModFix/>
          </a:blip>
          <a:srcRect b="0" l="0" r="0" t="0"/>
          <a:stretch/>
        </p:blipFill>
        <p:spPr>
          <a:xfrm>
            <a:off x="5741984" y="1536541"/>
            <a:ext cx="3168653" cy="1608845"/>
          </a:xfrm>
          <a:prstGeom prst="rect">
            <a:avLst/>
          </a:prstGeom>
          <a:noFill/>
          <a:ln>
            <a:noFill/>
          </a:ln>
        </p:spPr>
      </p:pic>
      <p:pic>
        <p:nvPicPr>
          <p:cNvPr descr="A screen shot of a computer&#10;&#10;Description automatically generated" id="178" name="Google Shape;178;p6"/>
          <p:cNvPicPr preferRelativeResize="0"/>
          <p:nvPr/>
        </p:nvPicPr>
        <p:blipFill rotWithShape="1">
          <a:blip r:embed="rId17">
            <a:alphaModFix/>
          </a:blip>
          <a:srcRect b="0" l="0" r="0" t="0"/>
          <a:stretch/>
        </p:blipFill>
        <p:spPr>
          <a:xfrm>
            <a:off x="8743012" y="4672915"/>
            <a:ext cx="3168653" cy="1608845"/>
          </a:xfrm>
          <a:prstGeom prst="rect">
            <a:avLst/>
          </a:prstGeom>
          <a:noFill/>
          <a:ln>
            <a:noFill/>
          </a:ln>
        </p:spPr>
      </p:pic>
      <p:pic>
        <p:nvPicPr>
          <p:cNvPr descr="Picture 7" id="179" name="Google Shape;179;p6"/>
          <p:cNvPicPr preferRelativeResize="0"/>
          <p:nvPr/>
        </p:nvPicPr>
        <p:blipFill rotWithShape="1">
          <a:blip r:embed="rId3">
            <a:alphaModFix/>
          </a:blip>
          <a:srcRect b="0" l="0" r="0" t="0"/>
          <a:stretch/>
        </p:blipFill>
        <p:spPr>
          <a:xfrm>
            <a:off x="8717285" y="-36871"/>
            <a:ext cx="3194380" cy="170200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7"/>
          <p:cNvSpPr txBox="1"/>
          <p:nvPr/>
        </p:nvSpPr>
        <p:spPr>
          <a:xfrm>
            <a:off x="723897" y="2199744"/>
            <a:ext cx="5740169" cy="421599"/>
          </a:xfrm>
          <a:prstGeom prst="rect">
            <a:avLst/>
          </a:prstGeom>
          <a:noFill/>
          <a:ln>
            <a:noFill/>
          </a:ln>
        </p:spPr>
        <p:txBody>
          <a:bodyPr anchorCtr="0" anchor="ctr" bIns="45675" lIns="45675" spcFirstLastPara="1" rIns="45675" wrap="square" tIns="45675">
            <a:spAutoFit/>
          </a:bodyPr>
          <a:lstStyle/>
          <a:p>
            <a:pPr indent="0" lvl="0" marL="0" marR="0" rtl="0" algn="l">
              <a:lnSpc>
                <a:spcPct val="90000"/>
              </a:lnSpc>
              <a:spcBef>
                <a:spcPts val="0"/>
              </a:spcBef>
              <a:spcAft>
                <a:spcPts val="0"/>
              </a:spcAft>
              <a:buClr>
                <a:srgbClr val="342625"/>
              </a:buClr>
              <a:buSzPts val="2200"/>
              <a:buFont typeface="Trebuchet MS"/>
              <a:buNone/>
            </a:pPr>
            <a:r>
              <a:rPr b="0" i="0" lang="en-US" sz="2200" u="none" cap="none" strike="noStrike">
                <a:solidFill>
                  <a:srgbClr val="342625"/>
                </a:solidFill>
                <a:latin typeface="Trebuchet MS"/>
                <a:ea typeface="Trebuchet MS"/>
                <a:cs typeface="Trebuchet MS"/>
                <a:sym typeface="Trebuchet MS"/>
              </a:rPr>
              <a:t>Share your thoughts with someone else.</a:t>
            </a:r>
            <a:endParaRPr/>
          </a:p>
        </p:txBody>
      </p:sp>
      <p:sp>
        <p:nvSpPr>
          <p:cNvPr id="185" name="Google Shape;185;p7"/>
          <p:cNvSpPr txBox="1"/>
          <p:nvPr/>
        </p:nvSpPr>
        <p:spPr>
          <a:xfrm>
            <a:off x="417863" y="-1444"/>
            <a:ext cx="5643964" cy="1325563"/>
          </a:xfrm>
          <a:prstGeom prst="rect">
            <a:avLst/>
          </a:prstGeom>
          <a:noFill/>
          <a:ln>
            <a:noFill/>
          </a:ln>
        </p:spPr>
        <p:txBody>
          <a:bodyPr anchorCtr="0" anchor="ctr" bIns="45700" lIns="45700" spcFirstLastPara="1" rIns="45700" wrap="square" tIns="45700">
            <a:normAutofit/>
          </a:bodyPr>
          <a:lstStyle/>
          <a:p>
            <a:pPr indent="0" lvl="0" marL="0" marR="0" rtl="0" algn="l">
              <a:lnSpc>
                <a:spcPct val="90000"/>
              </a:lnSpc>
              <a:spcBef>
                <a:spcPts val="0"/>
              </a:spcBef>
              <a:spcAft>
                <a:spcPts val="0"/>
              </a:spcAft>
              <a:buClr>
                <a:srgbClr val="FFFFFF"/>
              </a:buClr>
              <a:buSzPts val="3200"/>
              <a:buFont typeface="Trebuchet MS"/>
              <a:buNone/>
            </a:pPr>
            <a:r>
              <a:rPr b="1" i="0" lang="en-US" sz="3200" u="none" cap="none" strike="noStrike">
                <a:solidFill>
                  <a:srgbClr val="FFFFFF"/>
                </a:solidFill>
                <a:latin typeface="Trebuchet MS"/>
                <a:ea typeface="Trebuchet MS"/>
                <a:cs typeface="Trebuchet MS"/>
                <a:sym typeface="Trebuchet MS"/>
              </a:rPr>
              <a:t>So, who is the real monster?</a:t>
            </a:r>
            <a:endParaRPr/>
          </a:p>
        </p:txBody>
      </p:sp>
      <p:sp>
        <p:nvSpPr>
          <p:cNvPr id="186" name="Google Shape;186;p7"/>
          <p:cNvSpPr txBox="1"/>
          <p:nvPr/>
        </p:nvSpPr>
        <p:spPr>
          <a:xfrm>
            <a:off x="420503" y="834656"/>
            <a:ext cx="11607004" cy="590889"/>
          </a:xfrm>
          <a:prstGeom prst="rect">
            <a:avLst/>
          </a:prstGeom>
          <a:noFill/>
          <a:ln>
            <a:noFill/>
          </a:ln>
        </p:spPr>
        <p:txBody>
          <a:bodyPr anchorCtr="0" anchor="ctr" bIns="45675" lIns="45675" spcFirstLastPara="1" rIns="45675" wrap="square" tIns="45675">
            <a:spAutoFit/>
          </a:bodyPr>
          <a:lstStyle/>
          <a:p>
            <a:pPr indent="0" lvl="0" marL="0" marR="0" rtl="0" algn="l">
              <a:lnSpc>
                <a:spcPct val="90000"/>
              </a:lnSpc>
              <a:spcBef>
                <a:spcPts val="0"/>
              </a:spcBef>
              <a:spcAft>
                <a:spcPts val="0"/>
              </a:spcAft>
              <a:buClr>
                <a:srgbClr val="FFFFFF"/>
              </a:buClr>
              <a:buSzPts val="1800"/>
              <a:buFont typeface="Trebuchet MS"/>
              <a:buNone/>
            </a:pPr>
            <a:r>
              <a:rPr b="0" i="0" lang="en-US" sz="1800" u="none" cap="none" strike="noStrike">
                <a:solidFill>
                  <a:srgbClr val="FFFFFF"/>
                </a:solidFill>
                <a:latin typeface="Trebuchet MS"/>
                <a:ea typeface="Trebuchet MS"/>
                <a:cs typeface="Trebuchet MS"/>
                <a:sym typeface="Trebuchet MS"/>
              </a:rPr>
              <a:t>Is it the boy, the jaguar, or the </a:t>
            </a:r>
            <a:endParaRPr b="0" i="0" sz="1800" u="none" cap="none" strike="noStrike">
              <a:solidFill>
                <a:srgbClr val="FFFFFF"/>
              </a:solidFill>
              <a:latin typeface="Trebuchet MS"/>
              <a:ea typeface="Trebuchet MS"/>
              <a:cs typeface="Trebuchet MS"/>
              <a:sym typeface="Trebuchet MS"/>
            </a:endParaRPr>
          </a:p>
          <a:p>
            <a:pPr indent="0" lvl="0" marL="0" marR="0" rtl="0" algn="l">
              <a:lnSpc>
                <a:spcPct val="90000"/>
              </a:lnSpc>
              <a:spcBef>
                <a:spcPts val="0"/>
              </a:spcBef>
              <a:spcAft>
                <a:spcPts val="0"/>
              </a:spcAft>
              <a:buClr>
                <a:srgbClr val="FFFFFF"/>
              </a:buClr>
              <a:buSzPts val="1800"/>
              <a:buFont typeface="Trebuchet MS"/>
              <a:buNone/>
            </a:pPr>
            <a:r>
              <a:rPr b="0" i="0" lang="en-US" sz="1800" u="none" cap="none" strike="noStrike">
                <a:solidFill>
                  <a:srgbClr val="FFFFFF"/>
                </a:solidFill>
                <a:latin typeface="Trebuchet MS"/>
                <a:ea typeface="Trebuchet MS"/>
                <a:cs typeface="Trebuchet MS"/>
                <a:sym typeface="Trebuchet MS"/>
              </a:rPr>
              <a:t>industrial meat companies?</a:t>
            </a:r>
            <a:endParaRPr b="0" i="0" sz="1800" u="none" cap="none" strike="noStrike">
              <a:solidFill>
                <a:srgbClr val="FFFFFF"/>
              </a:solidFill>
              <a:latin typeface="Trebuchet MS"/>
              <a:ea typeface="Trebuchet MS"/>
              <a:cs typeface="Trebuchet MS"/>
              <a:sym typeface="Trebuchet MS"/>
            </a:endParaRPr>
          </a:p>
        </p:txBody>
      </p:sp>
      <p:pic>
        <p:nvPicPr>
          <p:cNvPr descr="Image" id="187" name="Google Shape;187;p7"/>
          <p:cNvPicPr preferRelativeResize="0"/>
          <p:nvPr/>
        </p:nvPicPr>
        <p:blipFill rotWithShape="1">
          <a:blip r:embed="rId3">
            <a:alphaModFix/>
          </a:blip>
          <a:srcRect b="0" l="0" r="0" t="0"/>
          <a:stretch/>
        </p:blipFill>
        <p:spPr>
          <a:xfrm>
            <a:off x="843940" y="2925805"/>
            <a:ext cx="5067800" cy="2973885"/>
          </a:xfrm>
          <a:prstGeom prst="rect">
            <a:avLst/>
          </a:prstGeom>
          <a:noFill/>
          <a:ln>
            <a:noFill/>
          </a:ln>
        </p:spPr>
      </p:pic>
      <p:pic>
        <p:nvPicPr>
          <p:cNvPr descr="i think the real  monster is   because... copy.png" id="188" name="Google Shape;188;p7"/>
          <p:cNvPicPr preferRelativeResize="0"/>
          <p:nvPr/>
        </p:nvPicPr>
        <p:blipFill rotWithShape="1">
          <a:blip r:embed="rId4">
            <a:alphaModFix/>
          </a:blip>
          <a:srcRect b="0" l="0" r="0" t="0"/>
          <a:stretch/>
        </p:blipFill>
        <p:spPr>
          <a:xfrm>
            <a:off x="2295899" y="3701950"/>
            <a:ext cx="2626258" cy="1662285"/>
          </a:xfrm>
          <a:prstGeom prst="rect">
            <a:avLst/>
          </a:prstGeom>
          <a:noFill/>
          <a:ln>
            <a:noFill/>
          </a:ln>
        </p:spPr>
      </p:pic>
      <p:cxnSp>
        <p:nvCxnSpPr>
          <p:cNvPr id="189" name="Google Shape;189;p7"/>
          <p:cNvCxnSpPr/>
          <p:nvPr/>
        </p:nvCxnSpPr>
        <p:spPr>
          <a:xfrm>
            <a:off x="2359598" y="4854099"/>
            <a:ext cx="2498858" cy="4"/>
          </a:xfrm>
          <a:prstGeom prst="straightConnector1">
            <a:avLst/>
          </a:prstGeom>
          <a:noFill/>
          <a:ln cap="flat" cmpd="sng" w="25400">
            <a:solidFill>
              <a:srgbClr val="5D835F"/>
            </a:solidFill>
            <a:prstDash val="solid"/>
            <a:round/>
            <a:headEnd len="sm" w="sm" type="none"/>
            <a:tailEnd len="sm" w="sm" type="none"/>
          </a:ln>
          <a:effectLst>
            <a:outerShdw blurRad="38100" rotWithShape="0" dir="5400000" dist="20000">
              <a:srgbClr val="000000">
                <a:alpha val="37647"/>
              </a:srgbClr>
            </a:outerShdw>
          </a:effectLst>
        </p:spPr>
      </p:cxnSp>
      <p:pic>
        <p:nvPicPr>
          <p:cNvPr id="190" name="Google Shape;190;p7"/>
          <p:cNvPicPr preferRelativeResize="0"/>
          <p:nvPr/>
        </p:nvPicPr>
        <p:blipFill rotWithShape="1">
          <a:blip r:embed="rId5">
            <a:alphaModFix/>
          </a:blip>
          <a:srcRect b="0" l="0" r="0" t="0"/>
          <a:stretch/>
        </p:blipFill>
        <p:spPr>
          <a:xfrm>
            <a:off x="6705860" y="8101"/>
            <a:ext cx="4026898" cy="2243997"/>
          </a:xfrm>
          <a:prstGeom prst="rect">
            <a:avLst/>
          </a:prstGeom>
          <a:noFill/>
          <a:ln>
            <a:noFill/>
          </a:ln>
        </p:spPr>
      </p:pic>
      <p:pic>
        <p:nvPicPr>
          <p:cNvPr id="191" name="Google Shape;191;p7"/>
          <p:cNvPicPr preferRelativeResize="0"/>
          <p:nvPr/>
        </p:nvPicPr>
        <p:blipFill rotWithShape="1">
          <a:blip r:embed="rId6">
            <a:alphaModFix/>
          </a:blip>
          <a:srcRect b="0" l="0" r="0" t="0"/>
          <a:stretch/>
        </p:blipFill>
        <p:spPr>
          <a:xfrm>
            <a:off x="7872237" y="2350991"/>
            <a:ext cx="3670060" cy="2045148"/>
          </a:xfrm>
          <a:prstGeom prst="rect">
            <a:avLst/>
          </a:prstGeom>
          <a:noFill/>
          <a:ln>
            <a:noFill/>
          </a:ln>
        </p:spPr>
      </p:pic>
      <p:pic>
        <p:nvPicPr>
          <p:cNvPr descr="A screen shot of a computer&#10;&#10;Description automatically generated" id="192" name="Google Shape;192;p7"/>
          <p:cNvPicPr preferRelativeResize="0"/>
          <p:nvPr/>
        </p:nvPicPr>
        <p:blipFill rotWithShape="1">
          <a:blip r:embed="rId7">
            <a:alphaModFix/>
          </a:blip>
          <a:srcRect b="0" l="0" r="0" t="0"/>
          <a:stretch/>
        </p:blipFill>
        <p:spPr>
          <a:xfrm>
            <a:off x="6583593" y="-105335"/>
            <a:ext cx="4271432" cy="2504872"/>
          </a:xfrm>
          <a:prstGeom prst="rect">
            <a:avLst/>
          </a:prstGeom>
          <a:noFill/>
          <a:ln>
            <a:noFill/>
          </a:ln>
        </p:spPr>
      </p:pic>
      <p:pic>
        <p:nvPicPr>
          <p:cNvPr descr="Picture 7" id="193" name="Google Shape;193;p7"/>
          <p:cNvPicPr preferRelativeResize="0"/>
          <p:nvPr/>
        </p:nvPicPr>
        <p:blipFill rotWithShape="1">
          <a:blip r:embed="rId8">
            <a:alphaModFix/>
          </a:blip>
          <a:srcRect b="0" l="0" r="0" t="0"/>
          <a:stretch/>
        </p:blipFill>
        <p:spPr>
          <a:xfrm>
            <a:off x="7776810" y="2199744"/>
            <a:ext cx="3860914" cy="2351859"/>
          </a:xfrm>
          <a:prstGeom prst="rect">
            <a:avLst/>
          </a:prstGeom>
          <a:noFill/>
          <a:ln>
            <a:noFill/>
          </a:ln>
        </p:spPr>
      </p:pic>
      <p:pic>
        <p:nvPicPr>
          <p:cNvPr id="194" name="Google Shape;194;p7"/>
          <p:cNvPicPr preferRelativeResize="0"/>
          <p:nvPr/>
        </p:nvPicPr>
        <p:blipFill rotWithShape="1">
          <a:blip r:embed="rId9">
            <a:alphaModFix/>
          </a:blip>
          <a:srcRect b="0" l="0" r="0" t="0"/>
          <a:stretch/>
        </p:blipFill>
        <p:spPr>
          <a:xfrm>
            <a:off x="6216706" y="4539128"/>
            <a:ext cx="3670058" cy="2045146"/>
          </a:xfrm>
          <a:prstGeom prst="rect">
            <a:avLst/>
          </a:prstGeom>
          <a:noFill/>
          <a:ln>
            <a:noFill/>
          </a:ln>
        </p:spPr>
      </p:pic>
      <p:pic>
        <p:nvPicPr>
          <p:cNvPr descr="A screen shot of a computer&#10;&#10;Description automatically generated" id="195" name="Google Shape;195;p7"/>
          <p:cNvPicPr preferRelativeResize="0"/>
          <p:nvPr/>
        </p:nvPicPr>
        <p:blipFill rotWithShape="1">
          <a:blip r:embed="rId10">
            <a:alphaModFix/>
          </a:blip>
          <a:srcRect b="0" l="0" r="0" t="0"/>
          <a:stretch/>
        </p:blipFill>
        <p:spPr>
          <a:xfrm>
            <a:off x="6124055" y="4394506"/>
            <a:ext cx="3860914" cy="233439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8"/>
          <p:cNvSpPr/>
          <p:nvPr/>
        </p:nvSpPr>
        <p:spPr>
          <a:xfrm>
            <a:off x="4592289" y="-12701"/>
            <a:ext cx="3078577" cy="6699195"/>
          </a:xfrm>
          <a:prstGeom prst="rect">
            <a:avLst/>
          </a:prstGeom>
          <a:solidFill>
            <a:srgbClr val="FFFFFF"/>
          </a:solidFill>
          <a:ln>
            <a:noFill/>
          </a:ln>
          <a:effectLst>
            <a:outerShdw blurRad="38100" rotWithShape="0" dir="5400000" dist="23000">
              <a:srgbClr val="000000">
                <a:alpha val="34901"/>
              </a:srgbClr>
            </a:outerShdw>
          </a:effectLst>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Trebuchet MS"/>
              <a:buNone/>
            </a:pPr>
            <a:r>
              <a:t/>
            </a:r>
            <a:endParaRPr b="0" i="0" sz="1400" u="none" cap="none" strike="noStrike">
              <a:solidFill>
                <a:srgbClr val="000000"/>
              </a:solidFill>
              <a:latin typeface="Arial"/>
              <a:ea typeface="Arial"/>
              <a:cs typeface="Arial"/>
              <a:sym typeface="Arial"/>
            </a:endParaRPr>
          </a:p>
        </p:txBody>
      </p:sp>
      <p:sp>
        <p:nvSpPr>
          <p:cNvPr id="201" name="Google Shape;201;p8"/>
          <p:cNvSpPr txBox="1"/>
          <p:nvPr/>
        </p:nvSpPr>
        <p:spPr>
          <a:xfrm>
            <a:off x="417863" y="87456"/>
            <a:ext cx="5643964" cy="1325563"/>
          </a:xfrm>
          <a:prstGeom prst="rect">
            <a:avLst/>
          </a:prstGeom>
          <a:noFill/>
          <a:ln>
            <a:noFill/>
          </a:ln>
        </p:spPr>
        <p:txBody>
          <a:bodyPr anchorCtr="0" anchor="ctr" bIns="45700" lIns="45700" spcFirstLastPara="1" rIns="45700" wrap="square" tIns="45700">
            <a:normAutofit/>
          </a:bodyPr>
          <a:lstStyle/>
          <a:p>
            <a:pPr indent="0" lvl="0" marL="0" marR="0" rtl="0" algn="l">
              <a:lnSpc>
                <a:spcPct val="90000"/>
              </a:lnSpc>
              <a:spcBef>
                <a:spcPts val="0"/>
              </a:spcBef>
              <a:spcAft>
                <a:spcPts val="0"/>
              </a:spcAft>
              <a:buClr>
                <a:srgbClr val="FFFFFF"/>
              </a:buClr>
              <a:buSzPts val="3200"/>
              <a:buFont typeface="Trebuchet MS"/>
              <a:buNone/>
            </a:pPr>
            <a:r>
              <a:rPr b="1" i="0" lang="en-US" sz="3200" u="none" cap="none" strike="noStrike">
                <a:solidFill>
                  <a:srgbClr val="FFFFFF"/>
                </a:solidFill>
                <a:latin typeface="Trebuchet MS"/>
                <a:ea typeface="Trebuchet MS"/>
                <a:cs typeface="Trebuchet MS"/>
                <a:sym typeface="Trebuchet MS"/>
              </a:rPr>
              <a:t>Finding evidence </a:t>
            </a:r>
            <a:endParaRPr/>
          </a:p>
          <a:p>
            <a:pPr indent="0" lvl="0" marL="0" marR="0" rtl="0" algn="l">
              <a:lnSpc>
                <a:spcPct val="90000"/>
              </a:lnSpc>
              <a:spcBef>
                <a:spcPts val="0"/>
              </a:spcBef>
              <a:spcAft>
                <a:spcPts val="0"/>
              </a:spcAft>
              <a:buClr>
                <a:srgbClr val="FFFFFF"/>
              </a:buClr>
              <a:buSzPts val="3200"/>
              <a:buFont typeface="Trebuchet MS"/>
              <a:buNone/>
            </a:pPr>
            <a:r>
              <a:rPr b="1" i="0" lang="en-US" sz="3200" u="none" cap="none" strike="noStrike">
                <a:solidFill>
                  <a:srgbClr val="FFFFFF"/>
                </a:solidFill>
                <a:latin typeface="Trebuchet MS"/>
                <a:ea typeface="Trebuchet MS"/>
                <a:cs typeface="Trebuchet MS"/>
                <a:sym typeface="Trebuchet MS"/>
              </a:rPr>
              <a:t>for your ideas</a:t>
            </a:r>
            <a:endParaRPr/>
          </a:p>
        </p:txBody>
      </p:sp>
      <p:sp>
        <p:nvSpPr>
          <p:cNvPr id="202" name="Google Shape;202;p8"/>
          <p:cNvSpPr txBox="1"/>
          <p:nvPr/>
        </p:nvSpPr>
        <p:spPr>
          <a:xfrm>
            <a:off x="569481" y="2315048"/>
            <a:ext cx="3948426" cy="1015959"/>
          </a:xfrm>
          <a:prstGeom prst="rect">
            <a:avLst/>
          </a:prstGeom>
          <a:noFill/>
          <a:ln>
            <a:noFill/>
          </a:ln>
        </p:spPr>
        <p:txBody>
          <a:bodyPr anchorCtr="0" anchor="ctr" bIns="45675" lIns="45675" spcFirstLastPara="1" rIns="45675" wrap="square" tIns="45675">
            <a:spAutoFit/>
          </a:bodyPr>
          <a:lstStyle/>
          <a:p>
            <a:pPr indent="0" lvl="0" marL="0" marR="0" rtl="0" algn="l">
              <a:lnSpc>
                <a:spcPct val="90000"/>
              </a:lnSpc>
              <a:spcBef>
                <a:spcPts val="0"/>
              </a:spcBef>
              <a:spcAft>
                <a:spcPts val="0"/>
              </a:spcAft>
              <a:buClr>
                <a:srgbClr val="382928"/>
              </a:buClr>
              <a:buSzPts val="2200"/>
              <a:buFont typeface="Trebuchet MS"/>
              <a:buNone/>
            </a:pPr>
            <a:r>
              <a:rPr b="0" i="0" lang="en-US" sz="2200" u="none" cap="none" strike="noStrike">
                <a:solidFill>
                  <a:srgbClr val="382928"/>
                </a:solidFill>
                <a:latin typeface="Trebuchet MS"/>
                <a:ea typeface="Trebuchet MS"/>
                <a:cs typeface="Trebuchet MS"/>
                <a:sym typeface="Trebuchet MS"/>
              </a:rPr>
              <a:t>Can you use these images </a:t>
            </a:r>
            <a:endParaRPr/>
          </a:p>
          <a:p>
            <a:pPr indent="0" lvl="0" marL="0" marR="0" rtl="0" algn="l">
              <a:lnSpc>
                <a:spcPct val="90000"/>
              </a:lnSpc>
              <a:spcBef>
                <a:spcPts val="0"/>
              </a:spcBef>
              <a:spcAft>
                <a:spcPts val="0"/>
              </a:spcAft>
              <a:buClr>
                <a:srgbClr val="382928"/>
              </a:buClr>
              <a:buSzPts val="2200"/>
              <a:buFont typeface="Trebuchet MS"/>
              <a:buNone/>
            </a:pPr>
            <a:r>
              <a:rPr b="0" i="0" lang="en-US" sz="2200" u="none" cap="none" strike="noStrike">
                <a:solidFill>
                  <a:srgbClr val="382928"/>
                </a:solidFill>
                <a:latin typeface="Trebuchet MS"/>
                <a:ea typeface="Trebuchet MS"/>
                <a:cs typeface="Trebuchet MS"/>
                <a:sym typeface="Trebuchet MS"/>
              </a:rPr>
              <a:t>or lines from the poem to support your ideas? </a:t>
            </a:r>
            <a:endParaRPr/>
          </a:p>
        </p:txBody>
      </p:sp>
      <p:pic>
        <p:nvPicPr>
          <p:cNvPr descr="poem.png" id="203" name="Google Shape;203;p8"/>
          <p:cNvPicPr preferRelativeResize="0"/>
          <p:nvPr/>
        </p:nvPicPr>
        <p:blipFill rotWithShape="1">
          <a:blip r:embed="rId3">
            <a:alphaModFix/>
          </a:blip>
          <a:srcRect b="0" l="0" r="0" t="0"/>
          <a:stretch/>
        </p:blipFill>
        <p:spPr>
          <a:xfrm>
            <a:off x="4885271" y="216154"/>
            <a:ext cx="2543412" cy="6266885"/>
          </a:xfrm>
          <a:prstGeom prst="rect">
            <a:avLst/>
          </a:prstGeom>
          <a:noFill/>
          <a:ln>
            <a:noFill/>
          </a:ln>
        </p:spPr>
      </p:pic>
      <p:pic>
        <p:nvPicPr>
          <p:cNvPr descr="A picture containing photo, posing, bunch, different&#10;&#10;Description automatically generated" id="204" name="Google Shape;204;p8"/>
          <p:cNvPicPr preferRelativeResize="0"/>
          <p:nvPr/>
        </p:nvPicPr>
        <p:blipFill rotWithShape="1">
          <a:blip r:embed="rId4">
            <a:alphaModFix/>
          </a:blip>
          <a:srcRect b="0" l="0" r="0" t="0"/>
          <a:stretch/>
        </p:blipFill>
        <p:spPr>
          <a:xfrm>
            <a:off x="560002" y="3567056"/>
            <a:ext cx="3790104" cy="2112043"/>
          </a:xfrm>
          <a:prstGeom prst="rect">
            <a:avLst/>
          </a:prstGeom>
          <a:noFill/>
          <a:ln>
            <a:noFill/>
          </a:ln>
        </p:spPr>
      </p:pic>
      <p:pic>
        <p:nvPicPr>
          <p:cNvPr descr="A screen shot of a computer&#10;&#10;Description automatically generated" id="205" name="Google Shape;205;p8"/>
          <p:cNvPicPr preferRelativeResize="0"/>
          <p:nvPr/>
        </p:nvPicPr>
        <p:blipFill rotWithShape="1">
          <a:blip r:embed="rId5">
            <a:alphaModFix/>
          </a:blip>
          <a:srcRect b="0" l="0" r="0" t="0"/>
          <a:stretch/>
        </p:blipFill>
        <p:spPr>
          <a:xfrm>
            <a:off x="429637" y="3429000"/>
            <a:ext cx="4088270" cy="2423160"/>
          </a:xfrm>
          <a:prstGeom prst="rect">
            <a:avLst/>
          </a:prstGeom>
          <a:noFill/>
          <a:ln>
            <a:noFill/>
          </a:ln>
        </p:spPr>
      </p:pic>
      <p:pic>
        <p:nvPicPr>
          <p:cNvPr descr="A picture containing grass, colorful, table, painted&#10;&#10;Description automatically generated" id="206" name="Google Shape;206;p8"/>
          <p:cNvPicPr preferRelativeResize="0"/>
          <p:nvPr/>
        </p:nvPicPr>
        <p:blipFill rotWithShape="1">
          <a:blip r:embed="rId6">
            <a:alphaModFix/>
          </a:blip>
          <a:srcRect b="0" l="0" r="0" t="0"/>
          <a:stretch/>
        </p:blipFill>
        <p:spPr>
          <a:xfrm>
            <a:off x="8107220" y="117310"/>
            <a:ext cx="3566602" cy="1987496"/>
          </a:xfrm>
          <a:prstGeom prst="rect">
            <a:avLst/>
          </a:prstGeom>
          <a:noFill/>
          <a:ln>
            <a:noFill/>
          </a:ln>
        </p:spPr>
      </p:pic>
      <p:pic>
        <p:nvPicPr>
          <p:cNvPr descr="Picture 7" id="207" name="Google Shape;207;p8"/>
          <p:cNvPicPr preferRelativeResize="0"/>
          <p:nvPr/>
        </p:nvPicPr>
        <p:blipFill rotWithShape="1">
          <a:blip r:embed="rId7">
            <a:alphaModFix/>
          </a:blip>
          <a:srcRect b="0" l="0" r="0" t="0"/>
          <a:stretch/>
        </p:blipFill>
        <p:spPr>
          <a:xfrm>
            <a:off x="8040746" y="-12701"/>
            <a:ext cx="3767693" cy="2193708"/>
          </a:xfrm>
          <a:prstGeom prst="rect">
            <a:avLst/>
          </a:prstGeom>
          <a:noFill/>
          <a:ln>
            <a:noFill/>
          </a:ln>
        </p:spPr>
      </p:pic>
      <p:pic>
        <p:nvPicPr>
          <p:cNvPr descr="A picture containing indoor, room, table, sitting&#10;&#10;Description automatically generated" id="208" name="Google Shape;208;p8"/>
          <p:cNvPicPr preferRelativeResize="0"/>
          <p:nvPr/>
        </p:nvPicPr>
        <p:blipFill rotWithShape="1">
          <a:blip r:embed="rId8">
            <a:alphaModFix/>
          </a:blip>
          <a:srcRect b="0" l="0" r="0" t="0"/>
          <a:stretch/>
        </p:blipFill>
        <p:spPr>
          <a:xfrm>
            <a:off x="8122460" y="2158617"/>
            <a:ext cx="3566602" cy="1987496"/>
          </a:xfrm>
          <a:prstGeom prst="rect">
            <a:avLst/>
          </a:prstGeom>
          <a:noFill/>
          <a:ln>
            <a:noFill/>
          </a:ln>
        </p:spPr>
      </p:pic>
      <p:pic>
        <p:nvPicPr>
          <p:cNvPr descr="A picture containing indoor, table, sitting, room&#10;&#10;Description automatically generated" id="209" name="Google Shape;209;p8"/>
          <p:cNvPicPr preferRelativeResize="0"/>
          <p:nvPr/>
        </p:nvPicPr>
        <p:blipFill rotWithShape="1">
          <a:blip r:embed="rId9">
            <a:alphaModFix/>
          </a:blip>
          <a:srcRect b="0" l="0" r="0" t="0"/>
          <a:stretch/>
        </p:blipFill>
        <p:spPr>
          <a:xfrm>
            <a:off x="8122460" y="4285257"/>
            <a:ext cx="3524778" cy="1964189"/>
          </a:xfrm>
          <a:prstGeom prst="rect">
            <a:avLst/>
          </a:prstGeom>
          <a:noFill/>
          <a:ln>
            <a:noFill/>
          </a:ln>
        </p:spPr>
      </p:pic>
      <p:pic>
        <p:nvPicPr>
          <p:cNvPr descr="Picture 7" id="210" name="Google Shape;210;p8"/>
          <p:cNvPicPr preferRelativeResize="0"/>
          <p:nvPr/>
        </p:nvPicPr>
        <p:blipFill rotWithShape="1">
          <a:blip r:embed="rId7">
            <a:alphaModFix/>
          </a:blip>
          <a:srcRect b="0" l="0" r="0" t="0"/>
          <a:stretch/>
        </p:blipFill>
        <p:spPr>
          <a:xfrm>
            <a:off x="8055986" y="2027561"/>
            <a:ext cx="3767693" cy="2249607"/>
          </a:xfrm>
          <a:prstGeom prst="rect">
            <a:avLst/>
          </a:prstGeom>
          <a:noFill/>
          <a:ln>
            <a:noFill/>
          </a:ln>
        </p:spPr>
      </p:pic>
      <p:pic>
        <p:nvPicPr>
          <p:cNvPr descr="Picture 7" id="211" name="Google Shape;211;p8"/>
          <p:cNvPicPr preferRelativeResize="0"/>
          <p:nvPr/>
        </p:nvPicPr>
        <p:blipFill rotWithShape="1">
          <a:blip r:embed="rId7">
            <a:alphaModFix/>
          </a:blip>
          <a:srcRect b="0" l="0" r="0" t="0"/>
          <a:stretch/>
        </p:blipFill>
        <p:spPr>
          <a:xfrm>
            <a:off x="8043700" y="4111512"/>
            <a:ext cx="3733904" cy="2249607"/>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5" name="Shape 215"/>
        <p:cNvGrpSpPr/>
        <p:nvPr/>
      </p:nvGrpSpPr>
      <p:grpSpPr>
        <a:xfrm>
          <a:off x="0" y="0"/>
          <a:ext cx="0" cy="0"/>
          <a:chOff x="0" y="0"/>
          <a:chExt cx="0" cy="0"/>
        </a:xfrm>
      </p:grpSpPr>
      <p:sp>
        <p:nvSpPr>
          <p:cNvPr id="216" name="Google Shape;216;p9"/>
          <p:cNvSpPr/>
          <p:nvPr/>
        </p:nvSpPr>
        <p:spPr>
          <a:xfrm>
            <a:off x="533228" y="3960312"/>
            <a:ext cx="4835731" cy="2910987"/>
          </a:xfrm>
          <a:prstGeom prst="rect">
            <a:avLst/>
          </a:prstGeom>
          <a:solidFill>
            <a:srgbClr val="8EC055"/>
          </a:solidFill>
          <a:ln>
            <a:noFill/>
          </a:ln>
          <a:effectLst>
            <a:outerShdw blurRad="38100" rotWithShape="0" dir="5400000" dist="23000">
              <a:srgbClr val="000000">
                <a:alpha val="34901"/>
              </a:srgbClr>
            </a:outerShdw>
          </a:effectLst>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Trebuchet MS"/>
              <a:buNone/>
            </a:pPr>
            <a:r>
              <a:t/>
            </a:r>
            <a:endParaRPr b="0" i="0" sz="1400" u="none" cap="none" strike="noStrike">
              <a:solidFill>
                <a:srgbClr val="000000"/>
              </a:solidFill>
              <a:latin typeface="Arial"/>
              <a:ea typeface="Arial"/>
              <a:cs typeface="Arial"/>
              <a:sym typeface="Arial"/>
            </a:endParaRPr>
          </a:p>
        </p:txBody>
      </p:sp>
      <p:sp>
        <p:nvSpPr>
          <p:cNvPr id="217" name="Google Shape;217;p9"/>
          <p:cNvSpPr txBox="1"/>
          <p:nvPr/>
        </p:nvSpPr>
        <p:spPr>
          <a:xfrm>
            <a:off x="417863" y="-90344"/>
            <a:ext cx="4957622" cy="1325563"/>
          </a:xfrm>
          <a:prstGeom prst="rect">
            <a:avLst/>
          </a:prstGeom>
          <a:noFill/>
          <a:ln>
            <a:noFill/>
          </a:ln>
        </p:spPr>
        <p:txBody>
          <a:bodyPr anchorCtr="0" anchor="ctr" bIns="45700" lIns="45700" spcFirstLastPara="1" rIns="45700" wrap="square" tIns="45700">
            <a:normAutofit/>
          </a:bodyPr>
          <a:lstStyle/>
          <a:p>
            <a:pPr indent="0" lvl="0" marL="0" marR="0" rtl="0" algn="l">
              <a:lnSpc>
                <a:spcPct val="90000"/>
              </a:lnSpc>
              <a:spcBef>
                <a:spcPts val="0"/>
              </a:spcBef>
              <a:spcAft>
                <a:spcPts val="0"/>
              </a:spcAft>
              <a:buClr>
                <a:srgbClr val="FFFFFF"/>
              </a:buClr>
              <a:buSzPts val="3200"/>
              <a:buFont typeface="Trebuchet MS"/>
              <a:buNone/>
            </a:pPr>
            <a:r>
              <a:rPr b="1" i="0" lang="en-US" sz="3200" u="none" cap="none" strike="noStrike">
                <a:solidFill>
                  <a:srgbClr val="FFFFFF"/>
                </a:solidFill>
                <a:latin typeface="Trebuchet MS"/>
                <a:ea typeface="Trebuchet MS"/>
                <a:cs typeface="Trebuchet MS"/>
                <a:sym typeface="Trebuchet MS"/>
              </a:rPr>
              <a:t>The film isn’t just a story</a:t>
            </a:r>
            <a:endParaRPr/>
          </a:p>
        </p:txBody>
      </p:sp>
      <p:sp>
        <p:nvSpPr>
          <p:cNvPr id="218" name="Google Shape;218;p9"/>
          <p:cNvSpPr txBox="1"/>
          <p:nvPr/>
        </p:nvSpPr>
        <p:spPr>
          <a:xfrm>
            <a:off x="420503" y="800190"/>
            <a:ext cx="11607004" cy="598129"/>
          </a:xfrm>
          <a:prstGeom prst="rect">
            <a:avLst/>
          </a:prstGeom>
          <a:noFill/>
          <a:ln>
            <a:noFill/>
          </a:ln>
        </p:spPr>
        <p:txBody>
          <a:bodyPr anchorCtr="0" anchor="ctr" bIns="45675" lIns="45675" spcFirstLastPara="1" rIns="45675" wrap="square" tIns="45675">
            <a:spAutoFit/>
          </a:bodyPr>
          <a:lstStyle/>
          <a:p>
            <a:pPr indent="0" lvl="0" marL="0" marR="0" rtl="0" algn="l">
              <a:lnSpc>
                <a:spcPct val="90000"/>
              </a:lnSpc>
              <a:spcBef>
                <a:spcPts val="0"/>
              </a:spcBef>
              <a:spcAft>
                <a:spcPts val="0"/>
              </a:spcAft>
              <a:buClr>
                <a:srgbClr val="FFFFFF"/>
              </a:buClr>
              <a:buSzPts val="1800"/>
              <a:buFont typeface="Trebuchet MS"/>
              <a:buNone/>
            </a:pPr>
            <a:r>
              <a:rPr b="0" i="0" lang="en-US" sz="1800" u="none" cap="none" strike="noStrike">
                <a:solidFill>
                  <a:srgbClr val="FFFFFF"/>
                </a:solidFill>
                <a:latin typeface="Trebuchet MS"/>
                <a:ea typeface="Trebuchet MS"/>
                <a:cs typeface="Trebuchet MS"/>
                <a:sym typeface="Trebuchet MS"/>
              </a:rPr>
              <a:t>Right now, forests are being destroyed</a:t>
            </a:r>
            <a:endParaRPr/>
          </a:p>
          <a:p>
            <a:pPr indent="0" lvl="0" marL="0" marR="0" rtl="0" algn="l">
              <a:lnSpc>
                <a:spcPct val="90000"/>
              </a:lnSpc>
              <a:spcBef>
                <a:spcPts val="0"/>
              </a:spcBef>
              <a:spcAft>
                <a:spcPts val="0"/>
              </a:spcAft>
              <a:buClr>
                <a:srgbClr val="FFFFFF"/>
              </a:buClr>
              <a:buSzPts val="1800"/>
              <a:buFont typeface="Trebuchet MS"/>
              <a:buNone/>
            </a:pPr>
            <a:r>
              <a:rPr b="0" i="0" lang="en-US" sz="1800" u="none" cap="none" strike="noStrike">
                <a:solidFill>
                  <a:srgbClr val="FFFFFF"/>
                </a:solidFill>
                <a:latin typeface="Trebuchet MS"/>
                <a:ea typeface="Trebuchet MS"/>
                <a:cs typeface="Trebuchet MS"/>
                <a:sym typeface="Trebuchet MS"/>
              </a:rPr>
              <a:t>just so we can eat more meat.</a:t>
            </a:r>
            <a:endParaRPr/>
          </a:p>
        </p:txBody>
      </p:sp>
      <p:sp>
        <p:nvSpPr>
          <p:cNvPr id="219" name="Google Shape;219;p9"/>
          <p:cNvSpPr txBox="1"/>
          <p:nvPr/>
        </p:nvSpPr>
        <p:spPr>
          <a:xfrm>
            <a:off x="656839" y="2020675"/>
            <a:ext cx="4629440" cy="1551899"/>
          </a:xfrm>
          <a:prstGeom prst="rect">
            <a:avLst/>
          </a:prstGeom>
          <a:noFill/>
          <a:ln>
            <a:noFill/>
          </a:ln>
        </p:spPr>
        <p:txBody>
          <a:bodyPr anchorCtr="0" anchor="t" bIns="45675" lIns="45675" spcFirstLastPara="1" rIns="45675" wrap="square" tIns="45675">
            <a:spAutoFit/>
          </a:bodyPr>
          <a:lstStyle/>
          <a:p>
            <a:pPr indent="0" lvl="0" marL="0" marR="0" rtl="0" algn="l">
              <a:lnSpc>
                <a:spcPct val="100000"/>
              </a:lnSpc>
              <a:spcBef>
                <a:spcPts val="0"/>
              </a:spcBef>
              <a:spcAft>
                <a:spcPts val="0"/>
              </a:spcAft>
              <a:buClr>
                <a:srgbClr val="382928"/>
              </a:buClr>
              <a:buSzPts val="2000"/>
              <a:buFont typeface="Trebuchet MS"/>
              <a:buNone/>
            </a:pPr>
            <a:r>
              <a:rPr b="1" i="0" lang="en-US" sz="2000" u="none" cap="none" strike="noStrike">
                <a:solidFill>
                  <a:srgbClr val="382928"/>
                </a:solidFill>
                <a:latin typeface="Trebuchet MS"/>
                <a:ea typeface="Trebuchet MS"/>
                <a:cs typeface="Trebuchet MS"/>
                <a:sym typeface="Trebuchet MS"/>
              </a:rPr>
              <a:t>Industrial meat production </a:t>
            </a:r>
            <a:r>
              <a:rPr b="0" i="0" lang="en-US" sz="2000" u="none" cap="none" strike="noStrike">
                <a:solidFill>
                  <a:srgbClr val="382928"/>
                </a:solidFill>
                <a:latin typeface="Trebuchet MS"/>
                <a:ea typeface="Trebuchet MS"/>
                <a:cs typeface="Trebuchet MS"/>
                <a:sym typeface="Trebuchet MS"/>
              </a:rPr>
              <a:t>is the biggest cause of </a:t>
            </a:r>
            <a:r>
              <a:rPr b="1" i="0" lang="en-US" sz="2000" u="none" cap="none" strike="noStrike">
                <a:solidFill>
                  <a:srgbClr val="382928"/>
                </a:solidFill>
                <a:latin typeface="Trebuchet MS"/>
                <a:ea typeface="Trebuchet MS"/>
                <a:cs typeface="Trebuchet MS"/>
                <a:sym typeface="Trebuchet MS"/>
              </a:rPr>
              <a:t>deforestation</a:t>
            </a:r>
            <a:r>
              <a:rPr b="0" i="0" lang="en-US" sz="2000" u="none" cap="none" strike="noStrike">
                <a:solidFill>
                  <a:srgbClr val="382928"/>
                </a:solidFill>
                <a:latin typeface="Trebuchet MS"/>
                <a:ea typeface="Trebuchet MS"/>
                <a:cs typeface="Trebuchet MS"/>
                <a:sym typeface="Trebuchet MS"/>
              </a:rPr>
              <a:t>. A quarter of the world’s land is used to graze livestock and grow crops like soya to feed chickens and pigs.</a:t>
            </a:r>
            <a:endParaRPr/>
          </a:p>
        </p:txBody>
      </p:sp>
      <p:sp>
        <p:nvSpPr>
          <p:cNvPr id="220" name="Google Shape;220;p9"/>
          <p:cNvSpPr txBox="1"/>
          <p:nvPr/>
        </p:nvSpPr>
        <p:spPr>
          <a:xfrm>
            <a:off x="673096" y="4735788"/>
            <a:ext cx="4555992" cy="2009137"/>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FFFFFF"/>
              </a:buClr>
              <a:buSzPts val="2000"/>
              <a:buFont typeface="Trebuchet MS"/>
              <a:buNone/>
            </a:pPr>
            <a:r>
              <a:rPr b="1" i="0" lang="en-US" sz="2000" u="none" cap="none" strike="noStrike">
                <a:solidFill>
                  <a:srgbClr val="FFFFFF"/>
                </a:solidFill>
                <a:latin typeface="Trebuchet MS"/>
                <a:ea typeface="Trebuchet MS"/>
                <a:cs typeface="Trebuchet MS"/>
                <a:sym typeface="Trebuchet MS"/>
              </a:rPr>
              <a:t>INDUSTRIAL MEAT PRODUCTION </a:t>
            </a:r>
            <a:endParaRPr/>
          </a:p>
          <a:p>
            <a:pPr indent="0" lvl="0" marL="0" marR="0" rtl="0" algn="l">
              <a:lnSpc>
                <a:spcPct val="100000"/>
              </a:lnSpc>
              <a:spcBef>
                <a:spcPts val="0"/>
              </a:spcBef>
              <a:spcAft>
                <a:spcPts val="0"/>
              </a:spcAft>
              <a:buClr>
                <a:srgbClr val="FFFFFF"/>
              </a:buClr>
              <a:buSzPts val="1800"/>
              <a:buFont typeface="Trebuchet MS"/>
              <a:buNone/>
            </a:pPr>
            <a:r>
              <a:rPr b="0" i="0" lang="en-US" sz="1800" u="none" cap="none" strike="noStrike">
                <a:solidFill>
                  <a:srgbClr val="FFFFFF"/>
                </a:solidFill>
                <a:latin typeface="Trebuchet MS"/>
                <a:ea typeface="Trebuchet MS"/>
                <a:cs typeface="Trebuchet MS"/>
                <a:sym typeface="Trebuchet MS"/>
              </a:rPr>
              <a:t>Farming to produce large amounts of meat, eggs, or milk as cheaply as possible.</a:t>
            </a:r>
            <a:endParaRPr/>
          </a:p>
          <a:p>
            <a:pPr indent="0" lvl="0" marL="0" marR="0" rtl="0" algn="l">
              <a:lnSpc>
                <a:spcPct val="100000"/>
              </a:lnSpc>
              <a:spcBef>
                <a:spcPts val="0"/>
              </a:spcBef>
              <a:spcAft>
                <a:spcPts val="0"/>
              </a:spcAft>
              <a:buClr>
                <a:srgbClr val="FFFFFF"/>
              </a:buClr>
              <a:buSzPts val="1400"/>
              <a:buFont typeface="Trebuchet MS"/>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FFFFFF"/>
              </a:buClr>
              <a:buSzPts val="2000"/>
              <a:buFont typeface="Trebuchet MS"/>
              <a:buNone/>
            </a:pPr>
            <a:r>
              <a:rPr b="1" i="0" lang="en-US" sz="2000" u="none" cap="none" strike="noStrike">
                <a:solidFill>
                  <a:srgbClr val="FFFFFF"/>
                </a:solidFill>
                <a:latin typeface="Trebuchet MS"/>
                <a:ea typeface="Trebuchet MS"/>
                <a:cs typeface="Trebuchet MS"/>
                <a:sym typeface="Trebuchet MS"/>
              </a:rPr>
              <a:t>DEFORESTATION </a:t>
            </a:r>
            <a:endParaRPr/>
          </a:p>
          <a:p>
            <a:pPr indent="0" lvl="0" marL="0" marR="0" rtl="0" algn="l">
              <a:lnSpc>
                <a:spcPct val="100000"/>
              </a:lnSpc>
              <a:spcBef>
                <a:spcPts val="0"/>
              </a:spcBef>
              <a:spcAft>
                <a:spcPts val="0"/>
              </a:spcAft>
              <a:buClr>
                <a:srgbClr val="FFFFFF"/>
              </a:buClr>
              <a:buSzPts val="1800"/>
              <a:buFont typeface="Trebuchet MS"/>
              <a:buNone/>
            </a:pPr>
            <a:r>
              <a:rPr b="0" i="0" lang="en-US" sz="1800" u="none" cap="none" strike="noStrike">
                <a:solidFill>
                  <a:srgbClr val="FFFFFF"/>
                </a:solidFill>
                <a:latin typeface="Trebuchet MS"/>
                <a:ea typeface="Trebuchet MS"/>
                <a:cs typeface="Trebuchet MS"/>
                <a:sym typeface="Trebuchet MS"/>
              </a:rPr>
              <a:t>Cutting down forests to clear the land for other uses. </a:t>
            </a:r>
            <a:endParaRPr/>
          </a:p>
        </p:txBody>
      </p:sp>
      <p:pic>
        <p:nvPicPr>
          <p:cNvPr descr="key words copy.png" id="221" name="Google Shape;221;p9"/>
          <p:cNvPicPr preferRelativeResize="0"/>
          <p:nvPr/>
        </p:nvPicPr>
        <p:blipFill rotWithShape="1">
          <a:blip r:embed="rId3">
            <a:alphaModFix/>
          </a:blip>
          <a:srcRect b="0" l="0" r="0" t="0"/>
          <a:stretch/>
        </p:blipFill>
        <p:spPr>
          <a:xfrm>
            <a:off x="757335" y="4157757"/>
            <a:ext cx="2214224" cy="389318"/>
          </a:xfrm>
          <a:prstGeom prst="rect">
            <a:avLst/>
          </a:prstGeom>
          <a:noFill/>
          <a:ln>
            <a:noFill/>
          </a:ln>
        </p:spPr>
      </p:pic>
      <p:pic>
        <p:nvPicPr>
          <p:cNvPr descr="A picture containing smoke, train, grass, steam&#10;&#10;Description automatically generated" id="222" name="Google Shape;222;p9"/>
          <p:cNvPicPr preferRelativeResize="0"/>
          <p:nvPr/>
        </p:nvPicPr>
        <p:blipFill rotWithShape="1">
          <a:blip r:embed="rId4">
            <a:alphaModFix/>
          </a:blip>
          <a:srcRect b="4606" l="0" r="0" t="6415"/>
          <a:stretch/>
        </p:blipFill>
        <p:spPr>
          <a:xfrm>
            <a:off x="5508827" y="398369"/>
            <a:ext cx="6387504" cy="3759387"/>
          </a:xfrm>
          <a:prstGeom prst="rect">
            <a:avLst/>
          </a:prstGeom>
          <a:noFill/>
          <a:ln>
            <a:noFill/>
          </a:ln>
        </p:spPr>
      </p:pic>
      <p:pic>
        <p:nvPicPr>
          <p:cNvPr descr="A picture containing grass, smoke, train, outdoor&#10;&#10;Description automatically generated" id="223" name="Google Shape;223;p9"/>
          <p:cNvPicPr preferRelativeResize="0"/>
          <p:nvPr/>
        </p:nvPicPr>
        <p:blipFill rotWithShape="1">
          <a:blip r:embed="rId5">
            <a:alphaModFix/>
          </a:blip>
          <a:srcRect b="0" l="0" r="0" t="0"/>
          <a:stretch/>
        </p:blipFill>
        <p:spPr>
          <a:xfrm>
            <a:off x="5508827" y="4240249"/>
            <a:ext cx="3142319" cy="2097498"/>
          </a:xfrm>
          <a:prstGeom prst="rect">
            <a:avLst/>
          </a:prstGeom>
          <a:noFill/>
          <a:ln>
            <a:noFill/>
          </a:ln>
        </p:spPr>
      </p:pic>
      <p:pic>
        <p:nvPicPr>
          <p:cNvPr descr="A picture containing fence, cow, mammal, indoor&#10;&#10;Description automatically generated" id="224" name="Google Shape;224;p9"/>
          <p:cNvPicPr preferRelativeResize="0"/>
          <p:nvPr/>
        </p:nvPicPr>
        <p:blipFill rotWithShape="1">
          <a:blip r:embed="rId6">
            <a:alphaModFix/>
          </a:blip>
          <a:srcRect b="0" l="0" r="0" t="0"/>
          <a:stretch/>
        </p:blipFill>
        <p:spPr>
          <a:xfrm>
            <a:off x="8746411" y="4240249"/>
            <a:ext cx="3149920" cy="2102572"/>
          </a:xfrm>
          <a:prstGeom prst="rect">
            <a:avLst/>
          </a:prstGeom>
          <a:noFill/>
          <a:ln>
            <a:noFill/>
          </a:ln>
        </p:spPr>
      </p:pic>
      <p:pic>
        <p:nvPicPr>
          <p:cNvPr descr="A screen shot of a computer&#10;&#10;Description automatically generated" id="225" name="Google Shape;225;p9"/>
          <p:cNvPicPr preferRelativeResize="0"/>
          <p:nvPr/>
        </p:nvPicPr>
        <p:blipFill rotWithShape="1">
          <a:blip r:embed="rId7">
            <a:alphaModFix/>
          </a:blip>
          <a:srcRect b="0" l="0" r="0" t="0"/>
          <a:stretch/>
        </p:blipFill>
        <p:spPr>
          <a:xfrm>
            <a:off x="5332244" y="93684"/>
            <a:ext cx="6695263" cy="4206240"/>
          </a:xfrm>
          <a:prstGeom prst="rect">
            <a:avLst/>
          </a:prstGeom>
          <a:noFill/>
          <a:ln>
            <a:noFill/>
          </a:ln>
        </p:spPr>
      </p:pic>
      <p:pic>
        <p:nvPicPr>
          <p:cNvPr descr="Picture 7" id="226" name="Google Shape;226;p9"/>
          <p:cNvPicPr preferRelativeResize="0"/>
          <p:nvPr/>
        </p:nvPicPr>
        <p:blipFill rotWithShape="1">
          <a:blip r:embed="rId8">
            <a:alphaModFix/>
          </a:blip>
          <a:srcRect b="0" l="0" r="0" t="0"/>
          <a:stretch/>
        </p:blipFill>
        <p:spPr>
          <a:xfrm>
            <a:off x="5435416" y="4073244"/>
            <a:ext cx="3310995" cy="2351859"/>
          </a:xfrm>
          <a:prstGeom prst="rect">
            <a:avLst/>
          </a:prstGeom>
          <a:noFill/>
          <a:ln>
            <a:noFill/>
          </a:ln>
        </p:spPr>
      </p:pic>
      <p:pic>
        <p:nvPicPr>
          <p:cNvPr descr="A screen shot of a computer&#10;&#10;Description automatically generated" id="227" name="Google Shape;227;p9"/>
          <p:cNvPicPr preferRelativeResize="0"/>
          <p:nvPr/>
        </p:nvPicPr>
        <p:blipFill rotWithShape="1">
          <a:blip r:embed="rId9">
            <a:alphaModFix/>
          </a:blip>
          <a:srcRect b="0" l="0" r="0" t="0"/>
          <a:stretch/>
        </p:blipFill>
        <p:spPr>
          <a:xfrm>
            <a:off x="8634556" y="4121555"/>
            <a:ext cx="3380897" cy="2351859"/>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Felicity Jackson</dc:creator>
</cp:coreProperties>
</file>